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521749"/>
              </p:ext>
            </p:extLst>
          </p:nvPr>
        </p:nvGraphicFramePr>
        <p:xfrm>
          <a:off x="364300" y="1359261"/>
          <a:ext cx="10145715" cy="5254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0743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915468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57543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312521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758813"/>
                  </a:ext>
                </a:extLst>
              </a:tr>
              <a:tr h="24933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到着後、ホテルまたは市内レストランでの昼食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89267"/>
                  </a:ext>
                </a:extLst>
              </a:tr>
              <a:tr h="24933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727594"/>
                  </a:ext>
                </a:extLst>
              </a:tr>
              <a:tr h="24933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221032"/>
                  </a:ext>
                </a:extLst>
              </a:tr>
              <a:tr h="24933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157115"/>
                  </a:ext>
                </a:extLst>
              </a:tr>
              <a:tr h="249335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　　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取材訪問（探究学習）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地元事業者や加工施設、行政機関などへのヒアリング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8706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体験学習（班別自主研修）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ペーロン船、軍艦島クルーズ、長崎ちゃんぽん作り、中国文化など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21390"/>
            <a:ext cx="7412183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③平和学習と歴史学習と探究学習と体験学習プラン（長崎市</a:t>
            </a:r>
            <a:r>
              <a:rPr lang="en-US" altLang="ja-JP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30727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高等学校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30727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</a:t>
            </a:r>
            <a:r>
              <a:rPr lang="ja-JP" altLang="en-US" sz="170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に中部・関東・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東北・北海道から飛行機を利用した行程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85C97715-54DE-53E8-81D8-75432EB17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216</Words>
  <Application>Microsoft Office PowerPoint</Application>
  <PresentationFormat>ワイド画面</PresentationFormat>
  <Paragraphs>42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nitca_012@outlook.jp</cp:lastModifiedBy>
  <cp:revision>19</cp:revision>
  <dcterms:created xsi:type="dcterms:W3CDTF">2022-12-21T03:06:30Z</dcterms:created>
  <dcterms:modified xsi:type="dcterms:W3CDTF">2022-12-22T04:26:56Z</dcterms:modified>
</cp:coreProperties>
</file>