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CCECFF"/>
    <a:srgbClr val="99FFCC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6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F42135-285A-7445-38F2-723A97D911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9E36E8D-4F00-34E9-5939-B14E87B403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128AA19-07B3-A1F8-3FCA-67A19420A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7750A9A-2700-8758-F6EE-799875B4E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950B023-3B5D-7692-92EF-6440ECCE8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7480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49A23B-AEAE-C9A7-F2EC-BD6C52E77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0798D02-A4A1-2DC8-313B-D46F2662FE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2C08F45-CD87-A33F-86CB-1B4E4A7E7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023F581-2BA6-B824-848A-163567CA4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100EE61-351E-64E5-52AD-567FF05B8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6509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C1C86F1-55BA-C532-D227-E7F8C27A53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A135D5A-A63E-CE5F-957E-CFD2229B2E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79B01C7-4AED-75F4-2D64-5515C2FCA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6E449E-3E82-6D0F-B3CB-5F87CB3BE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F749F0F-939C-D4CA-555B-A00B45327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4406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79097C-9D00-C1E4-78E6-1526F7491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76D04CB-5D9C-3969-AF5B-300590512F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D2F0B7E-9A00-7C8F-0F7E-925943F02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B65554-4679-F768-B00E-73F9D58AC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9A2A869-B6E8-2408-D9F7-EABDA17F8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4298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E988D0-8334-079D-9E60-8B41EBE2B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F500B0B-8714-7651-F655-841D1987C6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607D6AA-032A-D93E-0C06-98438A586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9E2F800-DA7D-7966-664A-E68956006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61C12E7-2DE5-F7E1-6428-3FEEA4010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6892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1227EF-EA06-BBF8-AB4A-14BB25EB8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CE0F5BC-DA7D-6D5A-8306-2D629B98AE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794289E-B588-8BB2-1CAE-64F0A094CF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D8FD6E7-3C5D-1B74-E78B-F014D7457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4B552B1-1207-E487-600B-022B35C9D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AAF9BB2-6025-90BC-289F-4B13F5450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6136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BF80D1-764E-1A14-74D6-731AA29B1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B91CB2B-1608-F25E-A2F6-952C38768D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7781D31-9FDE-DC8E-0B7C-EB291ADF39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C0EF9A2-A29B-1364-DE2A-5D09A2B0E2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F4F8B7A-5C78-1AC2-D577-9A7AE4FE39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FD5ED90-967F-09F6-DC1F-C639ED5C6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0E553AD-3750-388E-9826-EEA64EE8D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EC02A20-D8B4-0B77-7B8C-281BD5E16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4573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CF6D63-00E3-8B82-59D3-945C9C656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CB19C95-85E4-76E9-5D6A-214CCA7E5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1ED18BC-61AA-E6BF-297A-48E10C09E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909D32F-F8ED-259D-0CEE-AB04304C8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8517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6C1A73F-D8A5-7279-3D2A-A2581E1AB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98FC3BF-1BA6-56D5-A5EE-F1D01DF52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AE10FC6-80CD-7530-D600-581DFDB43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4898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9627EF-60ED-0CE7-BBF9-6807C12E0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7E7D30C-02BE-3984-E255-32F19AAFAC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E92B2A5-F04F-2341-EDF4-D66CE2AA49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5CC3F07-0DD4-A589-30B5-109473310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2DFC0BB-ABE0-6095-500C-E7170E336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1819311-EDDE-A8C8-5444-0276F0622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5493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B9C0E5-531A-86B2-A1AF-DBA584477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4209C6A-4400-391F-53D1-C39F1A63A7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0B9BD7E-8787-C9BF-2A55-0771DA7D3A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1AA214C-7DA1-20F0-F5DD-6052FDA1E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6BD5D44-295C-B90E-3452-13A65351E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D1678B1-B33B-0E18-0F10-ABF00050E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0727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2FC57B1-FA85-9BC2-AE8C-D84DB1882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4E428F3-0ED8-5FD5-F6A3-7BFD31B678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E8FA8EE-85E1-9D0B-5687-23E70C8D43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ABF07-184D-4B94-93D4-5169ABEBDAB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6C04A5C-1435-0F00-2040-1D6877DCF8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25EB9B-5ADD-6FA4-2259-2437A1DACB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8817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6">
            <a:extLst>
              <a:ext uri="{FF2B5EF4-FFF2-40B4-BE49-F238E27FC236}">
                <a16:creationId xmlns:a16="http://schemas.microsoft.com/office/drawing/2014/main" id="{5618AADC-968C-C497-6A3D-CFD446E21E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0790444"/>
              </p:ext>
            </p:extLst>
          </p:nvPr>
        </p:nvGraphicFramePr>
        <p:xfrm>
          <a:off x="364300" y="1359261"/>
          <a:ext cx="9993315" cy="46073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0743">
                  <a:extLst>
                    <a:ext uri="{9D8B030D-6E8A-4147-A177-3AD203B41FA5}">
                      <a16:colId xmlns:a16="http://schemas.microsoft.com/office/drawing/2014/main" val="1844299353"/>
                    </a:ext>
                  </a:extLst>
                </a:gridCol>
                <a:gridCol w="657543">
                  <a:extLst>
                    <a:ext uri="{9D8B030D-6E8A-4147-A177-3AD203B41FA5}">
                      <a16:colId xmlns:a16="http://schemas.microsoft.com/office/drawing/2014/main" val="2308556454"/>
                    </a:ext>
                  </a:extLst>
                </a:gridCol>
                <a:gridCol w="6753543">
                  <a:extLst>
                    <a:ext uri="{9D8B030D-6E8A-4147-A177-3AD203B41FA5}">
                      <a16:colId xmlns:a16="http://schemas.microsoft.com/office/drawing/2014/main" val="1815627696"/>
                    </a:ext>
                  </a:extLst>
                </a:gridCol>
                <a:gridCol w="657543">
                  <a:extLst>
                    <a:ext uri="{9D8B030D-6E8A-4147-A177-3AD203B41FA5}">
                      <a16:colId xmlns:a16="http://schemas.microsoft.com/office/drawing/2014/main" val="2070182594"/>
                    </a:ext>
                  </a:extLst>
                </a:gridCol>
                <a:gridCol w="1063943">
                  <a:extLst>
                    <a:ext uri="{9D8B030D-6E8A-4147-A177-3AD203B41FA5}">
                      <a16:colId xmlns:a16="http://schemas.microsoft.com/office/drawing/2014/main" val="2136351089"/>
                    </a:ext>
                  </a:extLst>
                </a:gridCol>
              </a:tblGrid>
              <a:tr h="358703"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時間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行程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食事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宿泊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3623554"/>
                  </a:ext>
                </a:extLst>
              </a:tr>
              <a:tr h="24933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１日目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夕食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長崎県内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9758813"/>
                  </a:ext>
                </a:extLst>
              </a:tr>
              <a:tr h="249335">
                <a:tc rowSpan="7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２日目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長崎県内（ハウステンボス、雲仙、島原など）から長崎市へ</a:t>
                      </a:r>
                      <a:endParaRPr kumimoji="1" lang="en-US" altLang="ja-JP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朝食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0030541"/>
                  </a:ext>
                </a:extLst>
              </a:tr>
              <a:tr h="393405"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到着後、平和学習（班別自主研修）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4251759"/>
                  </a:ext>
                </a:extLst>
              </a:tr>
              <a:tr h="392520"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例</a:t>
                      </a: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】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原爆資料館見学、長崎平和</a:t>
                      </a: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AR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アプリ、被爆体験講話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1358797"/>
                  </a:ext>
                </a:extLst>
              </a:tr>
              <a:tr h="393404"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　　ホテルまたは市内レストランでの昼食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昼食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2673251"/>
                  </a:ext>
                </a:extLst>
              </a:tr>
              <a:tr h="318977"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午後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歴史学習（班別自主研修）</a:t>
                      </a: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6596277"/>
                  </a:ext>
                </a:extLst>
              </a:tr>
              <a:tr h="318977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例</a:t>
                      </a: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】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出島、グラバー園、孔子廟などを長崎遊学券で各自訪問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4047585"/>
                  </a:ext>
                </a:extLst>
              </a:tr>
              <a:tr h="318977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※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夜景が見えるホテルであればホテルから夜景観賞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夕食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長崎市内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7134408"/>
                  </a:ext>
                </a:extLst>
              </a:tr>
              <a:tr h="387067">
                <a:tc rowSpan="4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３日目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午前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体験学習（班別自主研修）</a:t>
                      </a: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朝食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5431706"/>
                  </a:ext>
                </a:extLst>
              </a:tr>
              <a:tr h="316699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例</a:t>
                      </a: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】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ペーロン船、軍艦島クルーズ、長崎ちゃんぽん作り、中国文化など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012094"/>
                  </a:ext>
                </a:extLst>
              </a:tr>
              <a:tr h="316699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ホテルまたは市内レストランでの昼食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昼食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1482857"/>
                  </a:ext>
                </a:extLst>
              </a:tr>
              <a:tr h="316699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午後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長崎市発、県外や学校へ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3190878"/>
                  </a:ext>
                </a:extLst>
              </a:tr>
            </a:tbl>
          </a:graphicData>
        </a:graphic>
      </p:graphicFrame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382C93C-2445-4AF3-E583-D48EF126999B}"/>
              </a:ext>
            </a:extLst>
          </p:cNvPr>
          <p:cNvSpPr/>
          <p:nvPr/>
        </p:nvSpPr>
        <p:spPr>
          <a:xfrm>
            <a:off x="152400" y="621390"/>
            <a:ext cx="6283809" cy="627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➁平和学習と歴史学習と体験学習プラン（長崎市１泊）</a:t>
            </a:r>
            <a:endParaRPr kumimoji="1" lang="ja-JP" altLang="en-US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EB130ED-BA02-E143-65AB-2858DD426865}"/>
              </a:ext>
            </a:extLst>
          </p:cNvPr>
          <p:cNvSpPr/>
          <p:nvPr/>
        </p:nvSpPr>
        <p:spPr>
          <a:xfrm>
            <a:off x="152400" y="12364"/>
            <a:ext cx="5762846" cy="627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長崎修学旅行モデル</a:t>
            </a:r>
            <a:r>
              <a:rPr lang="ja-JP" altLang="en-US" sz="24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コース</a:t>
            </a:r>
            <a:r>
              <a:rPr lang="en-US" altLang="ja-JP" sz="24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24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高等学校</a:t>
            </a:r>
            <a:r>
              <a:rPr lang="en-US" altLang="ja-JP" sz="24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endParaRPr kumimoji="1" lang="ja-JP" altLang="en-US" sz="2400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4A9A4A4-CC62-07EA-BFF0-A67B636A30A5}"/>
              </a:ext>
            </a:extLst>
          </p:cNvPr>
          <p:cNvSpPr/>
          <p:nvPr/>
        </p:nvSpPr>
        <p:spPr>
          <a:xfrm>
            <a:off x="5801832" y="12364"/>
            <a:ext cx="6283810" cy="627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7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17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主に</a:t>
            </a:r>
            <a:r>
              <a:rPr lang="ja-JP" altLang="en-US" sz="170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中部・関東・</a:t>
            </a:r>
            <a:r>
              <a:rPr lang="ja-JP" altLang="en-US" sz="17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東北・北海道から飛行機を利用した行程</a:t>
            </a:r>
            <a:endParaRPr kumimoji="1" lang="ja-JP" altLang="en-US" sz="1700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AFA105F3-B12E-782A-9EF8-D5D534634E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7927" y="5364221"/>
            <a:ext cx="1537715" cy="1373597"/>
          </a:xfrm>
          <a:prstGeom prst="rect">
            <a:avLst/>
          </a:prstGeom>
        </p:spPr>
      </p:pic>
      <p:pic>
        <p:nvPicPr>
          <p:cNvPr id="3" name="Picture 2" descr="長崎国際観光コンベンション協会">
            <a:extLst>
              <a:ext uri="{FF2B5EF4-FFF2-40B4-BE49-F238E27FC236}">
                <a16:creationId xmlns:a16="http://schemas.microsoft.com/office/drawing/2014/main" id="{A87C1809-10A3-2795-E496-6493CA1167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6483" y="584734"/>
            <a:ext cx="4018354" cy="700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89012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178</Words>
  <Application>Microsoft Office PowerPoint</Application>
  <PresentationFormat>ワイド画面</PresentationFormat>
  <Paragraphs>33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nitca 032</dc:creator>
  <cp:lastModifiedBy>nitca_012@outlook.jp</cp:lastModifiedBy>
  <cp:revision>19</cp:revision>
  <dcterms:created xsi:type="dcterms:W3CDTF">2022-12-21T03:06:30Z</dcterms:created>
  <dcterms:modified xsi:type="dcterms:W3CDTF">2022-12-22T04:26:18Z</dcterms:modified>
</cp:coreProperties>
</file>