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889506"/>
              </p:ext>
            </p:extLst>
          </p:nvPr>
        </p:nvGraphicFramePr>
        <p:xfrm>
          <a:off x="364300" y="1359261"/>
          <a:ext cx="10145715" cy="458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915468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21757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87067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訪問取材（探究学習）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地元事業者や加工施設、行政機関などへのヒアリング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456119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83849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01162"/>
            <a:ext cx="62838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①平和学習と歴史学習と探究学習プラン（長崎市１泊）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30727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高等学校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30727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</a:t>
            </a:r>
            <a:r>
              <a:rPr lang="ja-JP" altLang="en-US" sz="170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中部・関東・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東北・北海道から飛行機を利用した行程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4" name="Picture 2" descr="長崎国際観光コンベンション協会">
            <a:extLst>
              <a:ext uri="{FF2B5EF4-FFF2-40B4-BE49-F238E27FC236}">
                <a16:creationId xmlns:a16="http://schemas.microsoft.com/office/drawing/2014/main" id="{BDA463B8-AFDD-F8E0-1512-C022E2C7E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186</Words>
  <Application>Microsoft Office PowerPoint</Application>
  <PresentationFormat>ワイド画面</PresentationFormat>
  <Paragraphs>34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nitca_012@outlook.jp</cp:lastModifiedBy>
  <cp:revision>20</cp:revision>
  <dcterms:created xsi:type="dcterms:W3CDTF">2022-12-21T03:06:30Z</dcterms:created>
  <dcterms:modified xsi:type="dcterms:W3CDTF">2022-12-22T04:25:09Z</dcterms:modified>
</cp:coreProperties>
</file>