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25122"/>
              </p:ext>
            </p:extLst>
          </p:nvPr>
        </p:nvGraphicFramePr>
        <p:xfrm>
          <a:off x="364300" y="1359261"/>
          <a:ext cx="10145715" cy="3955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915468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77175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8706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外海での平和学習　途中、日本二十六聖人記念館を訪問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黒崎教会、旧出津救助院、大野集落、ド・ロ神父記念館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外海歴史民俗資料館、ホテルまたはレストランでの昼食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外海発、長崎県内（ハウステンボス、雲仙、島原など）へ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399" y="623369"/>
            <a:ext cx="62838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④世界遺産と絡めた平和学習プラン（長崎市１泊）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399" y="30727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1" y="30727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主に中国・四国・近畿から飛行機・列車を利用した行程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2" name="Picture 2" descr="長崎国際観光コンベンション協会">
            <a:extLst>
              <a:ext uri="{FF2B5EF4-FFF2-40B4-BE49-F238E27FC236}">
                <a16:creationId xmlns:a16="http://schemas.microsoft.com/office/drawing/2014/main" id="{B0DB5EB4-E4A7-1664-055C-F6F24FE88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173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19</cp:revision>
  <dcterms:created xsi:type="dcterms:W3CDTF">2022-12-21T03:06:30Z</dcterms:created>
  <dcterms:modified xsi:type="dcterms:W3CDTF">2022-12-21T06:02:48Z</dcterms:modified>
</cp:coreProperties>
</file>