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833364"/>
              </p:ext>
            </p:extLst>
          </p:nvPr>
        </p:nvGraphicFramePr>
        <p:xfrm>
          <a:off x="364300" y="1359261"/>
          <a:ext cx="10145715" cy="4583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43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915468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303284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学校発、長崎市へ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到着後、ホテルまたは市内レストランにて昼食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3934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原爆資料館見学、平和ガイドとの被爆遺構めぐり、被爆体験講話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プログラム）ホテルでの長崎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平和ワークショップ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夜景が見えるホテルであればホテルから夜景観賞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047585"/>
                  </a:ext>
                </a:extLst>
              </a:tr>
              <a:tr h="387067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歴史学習（班別自主研修）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出島、グラバー園、孔子廟などを長崎遊学券で各自訪問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ホテルまたは市内レストランでの昼食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482857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体験学習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190878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龍踊、ペーロン船、ハタ揚げ、軍艦島クルーズなど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456119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長崎市発、長崎県内（ハウステンボス、雲仙、島原など）へ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長崎県内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383849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2C93C-2445-4AF3-E583-D48EF126999B}"/>
              </a:ext>
            </a:extLst>
          </p:cNvPr>
          <p:cNvSpPr/>
          <p:nvPr/>
        </p:nvSpPr>
        <p:spPr>
          <a:xfrm>
            <a:off x="152399" y="621390"/>
            <a:ext cx="6283809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③平和学習と歴史学習と体験学習プラン（長崎市１泊）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B130ED-BA02-E143-65AB-2858DD426865}"/>
              </a:ext>
            </a:extLst>
          </p:cNvPr>
          <p:cNvSpPr/>
          <p:nvPr/>
        </p:nvSpPr>
        <p:spPr>
          <a:xfrm>
            <a:off x="152399" y="12254"/>
            <a:ext cx="576284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A9A4A4-CC62-07EA-BFF0-A67B636A30A5}"/>
              </a:ext>
            </a:extLst>
          </p:cNvPr>
          <p:cNvSpPr/>
          <p:nvPr/>
        </p:nvSpPr>
        <p:spPr>
          <a:xfrm>
            <a:off x="5801831" y="12254"/>
            <a:ext cx="6283810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主に中国・四国・近畿から飛行機・列車を利用した行程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FA105F3-B12E-782A-9EF8-D5D534634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pic>
        <p:nvPicPr>
          <p:cNvPr id="3" name="Picture 2" descr="長崎国際観光コンベンション協会">
            <a:extLst>
              <a:ext uri="{FF2B5EF4-FFF2-40B4-BE49-F238E27FC236}">
                <a16:creationId xmlns:a16="http://schemas.microsoft.com/office/drawing/2014/main" id="{ED1D6C3B-B4A8-03E6-BD9F-B1CB4B318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182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 032</cp:lastModifiedBy>
  <cp:revision>19</cp:revision>
  <dcterms:created xsi:type="dcterms:W3CDTF">2022-12-21T03:06:30Z</dcterms:created>
  <dcterms:modified xsi:type="dcterms:W3CDTF">2022-12-21T06:02:27Z</dcterms:modified>
</cp:coreProperties>
</file>