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833364"/>
              </p:ext>
            </p:extLst>
          </p:nvPr>
        </p:nvGraphicFramePr>
        <p:xfrm>
          <a:off x="364300" y="1359261"/>
          <a:ext cx="10145715" cy="4583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915468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03284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プログラム）ホテルでの長崎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平和ワークショップ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047585"/>
                  </a:ext>
                </a:extLst>
              </a:tr>
              <a:tr h="387067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体験学習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龍踊、ペーロン船、ハタ揚げ、軍艦島クルーズなど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456119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長崎市発、長崎県内（ハウステンボス、雲仙、島原など）へ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383849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399" y="621390"/>
            <a:ext cx="6283809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③平和学習と歴史学習と体験学習プラン（長崎市１泊）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399" y="12254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1" y="12254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主に中国・四国・近畿から飛行機・列車を利用した行程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3" name="Picture 2" descr="長崎国際観光コンベンション協会">
            <a:extLst>
              <a:ext uri="{FF2B5EF4-FFF2-40B4-BE49-F238E27FC236}">
                <a16:creationId xmlns:a16="http://schemas.microsoft.com/office/drawing/2014/main" id="{ED1D6C3B-B4A8-03E6-BD9F-B1CB4B318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182</Words>
  <Application>Microsoft Office PowerPoint</Application>
  <PresentationFormat>ワイド画面</PresentationFormat>
  <Paragraphs>34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 032</cp:lastModifiedBy>
  <cp:revision>19</cp:revision>
  <dcterms:created xsi:type="dcterms:W3CDTF">2022-12-21T03:06:30Z</dcterms:created>
  <dcterms:modified xsi:type="dcterms:W3CDTF">2022-12-21T06:02:27Z</dcterms:modified>
</cp:coreProperties>
</file>