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99FFCC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6" autoAdjust="0"/>
    <p:restoredTop sz="94660"/>
  </p:normalViewPr>
  <p:slideViewPr>
    <p:cSldViewPr snapToGrid="0">
      <p:cViewPr varScale="1">
        <p:scale>
          <a:sx n="69" d="100"/>
          <a:sy n="69" d="100"/>
        </p:scale>
        <p:origin x="476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AF42135-285A-7445-38F2-723A97D911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09E36E8D-4F00-34E9-5939-B14E87B403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128AA19-07B3-A1F8-3FCA-67A19420A1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7750A9A-2700-8758-F6EE-799875B4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D950B023-3B5D-7692-92EF-6440ECCE8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87480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049A23B-AEAE-C9A7-F2EC-BD6C52E773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0798D02-A4A1-2DC8-313B-D46F2662FE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2C08F45-CD87-A33F-86CB-1B4E4A7E79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023F581-2BA6-B824-848A-163567CA47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100EE61-351E-64E5-52AD-567FF05B8C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65094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4C1C86F1-55BA-C532-D227-E7F8C27A533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7A135D5A-A63E-CE5F-957E-CFD2229B2E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9B01C7-4AED-75F4-2D64-5515C2FCA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6E449E-3E82-6D0F-B3CB-5F87CB3BED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F749F0F-939C-D4CA-555B-A00B45327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4406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79097C-9D00-C1E4-78E6-1526F7491B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976D04CB-5D9C-3969-AF5B-300590512F2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D2F0B7E-9A00-7C8F-0F7E-925943F020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DFB65554-4679-F768-B00E-73F9D58AC5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9A2A869-B6E8-2408-D9F7-EABDA17F8E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42981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8E988D0-8334-079D-9E60-8B41EBE2B2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F500B0B-8714-7651-F655-841D1987C69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607D6AA-032A-D93E-0C06-98438A5867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9E2F800-DA7D-7966-664A-E689560061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61C12E7-2DE5-F7E1-6428-3FEEA4010B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68924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B1227EF-EA06-BBF8-AB4A-14BB25EB8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6CE0F5BC-DA7D-6D5A-8306-2D629B98AEE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E794289E-B588-8BB2-1CAE-64F0A094CF4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8FD6E7-3C5D-1B74-E78B-F014D7457F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4B552B1-1207-E487-600B-022B35C9D8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AAF9BB2-6025-90BC-289F-4B13F54509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61360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4BF80D1-764E-1A14-74D6-731AA29B1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1B91CB2B-1608-F25E-A2F6-952C38768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57781D31-9FDE-DC8E-0B7C-EB291ADF39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AC0EF9A2-A29B-1364-DE2A-5D09A2B0E29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DF4F8B7A-5C78-1AC2-D577-9A7AE4FE39E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FD5ED90-967F-09F6-DC1F-C639ED5C6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E0E553AD-3750-388E-9826-EEA64EE8D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EC02A20-D8B4-0B77-7B8C-281BD5E16E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345733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9CF6D63-00E3-8B82-59D3-945C9C6562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0CB19C95-85E4-76E9-5D6A-214CCA7E54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91ED18BC-61AA-E6BF-297A-48E10C09E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F909D32F-F8ED-259D-0CEE-AB04304C8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5173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F6C1A73F-D8A5-7279-3D2A-A2581E1ABC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398FC3BF-1BA6-56D5-A5EE-F1D01DF520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AE10FC6-80CD-7530-D600-581DFDB433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848988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D9627EF-60ED-0CE7-BBF9-6807C12E03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27E7D30C-02BE-3984-E255-32F19AAFAC2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2E92B2A5-F04F-2341-EDF4-D66CE2AA49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CC3F07-0DD4-A589-30B5-109473310F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2DFC0BB-ABE0-6095-500C-E7170E336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41819311-EDDE-A8C8-5444-0276F06226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54931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6B9C0E5-531A-86B2-A1AF-DBA5844773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94209C6A-4400-391F-53D1-C39F1A63A76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0B9BD7E-8787-C9BF-2A55-0771DA7D3A7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1AA214C-7DA1-20F0-F5DD-6052FDA1E0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6BD5D44-295C-B90E-3452-13A65351EA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D1678B1-B33B-0E18-0F10-ABF00050E7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07270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2FC57B1-FA85-9BC2-AE8C-D84DB188296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94E428F3-0ED8-5FD5-F6A3-7BFD31B6781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E8FA8EE-85E1-9D0B-5687-23E70C8D43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ABF07-184D-4B94-93D4-5169ABEBDAB9}" type="datetimeFigureOut">
              <a:rPr kumimoji="1" lang="ja-JP" altLang="en-US" smtClean="0"/>
              <a:t>2022/12/21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6C04A5C-1435-0F00-2040-1D6877DCF87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25EB9B-5ADD-6FA4-2259-2437A1DAC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0A32F0-C02B-4FEA-BD63-D41824ED29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8817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表 6">
            <a:extLst>
              <a:ext uri="{FF2B5EF4-FFF2-40B4-BE49-F238E27FC236}">
                <a16:creationId xmlns:a16="http://schemas.microsoft.com/office/drawing/2014/main" id="{5618AADC-968C-C497-6A3D-CFD446E21EE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47043213"/>
              </p:ext>
            </p:extLst>
          </p:nvPr>
        </p:nvGraphicFramePr>
        <p:xfrm>
          <a:off x="364300" y="1359261"/>
          <a:ext cx="10001787" cy="48277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39972">
                  <a:extLst>
                    <a:ext uri="{9D8B030D-6E8A-4147-A177-3AD203B41FA5}">
                      <a16:colId xmlns:a16="http://schemas.microsoft.com/office/drawing/2014/main" val="1844299353"/>
                    </a:ext>
                  </a:extLst>
                </a:gridCol>
                <a:gridCol w="674086">
                  <a:extLst>
                    <a:ext uri="{9D8B030D-6E8A-4147-A177-3AD203B41FA5}">
                      <a16:colId xmlns:a16="http://schemas.microsoft.com/office/drawing/2014/main" val="2308556454"/>
                    </a:ext>
                  </a:extLst>
                </a:gridCol>
                <a:gridCol w="6785293">
                  <a:extLst>
                    <a:ext uri="{9D8B030D-6E8A-4147-A177-3AD203B41FA5}">
                      <a16:colId xmlns:a16="http://schemas.microsoft.com/office/drawing/2014/main" val="1815627696"/>
                    </a:ext>
                  </a:extLst>
                </a:gridCol>
                <a:gridCol w="648018">
                  <a:extLst>
                    <a:ext uri="{9D8B030D-6E8A-4147-A177-3AD203B41FA5}">
                      <a16:colId xmlns:a16="http://schemas.microsoft.com/office/drawing/2014/main" val="2070182594"/>
                    </a:ext>
                  </a:extLst>
                </a:gridCol>
                <a:gridCol w="1054418">
                  <a:extLst>
                    <a:ext uri="{9D8B030D-6E8A-4147-A177-3AD203B41FA5}">
                      <a16:colId xmlns:a16="http://schemas.microsoft.com/office/drawing/2014/main" val="2136351089"/>
                    </a:ext>
                  </a:extLst>
                </a:gridCol>
              </a:tblGrid>
              <a:tr h="257103">
                <a:tc>
                  <a:txBody>
                    <a:bodyPr/>
                    <a:lstStyle/>
                    <a:p>
                      <a:pPr algn="ctr"/>
                      <a:endParaRPr kumimoji="1" lang="ja-JP" altLang="en-US" sz="1600" dirty="0"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時間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行程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食事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bg1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宿泊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13623554"/>
                  </a:ext>
                </a:extLst>
              </a:tr>
              <a:tr h="249335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１日目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学校発、長崎市へ</a:t>
                      </a:r>
                      <a:endParaRPr kumimoji="1" lang="en-US" altLang="ja-JP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0030541"/>
                  </a:ext>
                </a:extLst>
              </a:tr>
              <a:tr h="393405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到着後、ホテルまたは市内レストランにて昼食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251759"/>
                  </a:ext>
                </a:extLst>
              </a:tr>
              <a:tr h="392520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31358797"/>
                  </a:ext>
                </a:extLst>
              </a:tr>
              <a:tr h="393404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原爆資料館見学、平和ガイドとの被爆遺構めぐり、被爆体験講話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32673251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平和学習（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プログラム）ホテルでの長崎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SDGs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平和ワークショップ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596277"/>
                  </a:ext>
                </a:extLst>
              </a:tr>
              <a:tr h="318977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※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夜景が見えるホテルであればホテルから夜景観賞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34047585"/>
                  </a:ext>
                </a:extLst>
              </a:tr>
              <a:tr h="387067">
                <a:tc rowSpan="6">
                  <a:txBody>
                    <a:bodyPr/>
                    <a:lstStyle/>
                    <a:p>
                      <a:pPr algn="ctr"/>
                      <a:r>
                        <a:rPr kumimoji="1" lang="ja-JP" altLang="en-US" sz="1600" dirty="0"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２日目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歴史学習（班別自主研修）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朝食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5431706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出島、グラバー園、孔子廟などを長崎遊学券で各自訪問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012094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ホテルまたは市内レストランでの昼食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昼食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1482857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午後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zh-TW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訪問取材（探究学習）</a:t>
                      </a: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3190878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例</a:t>
                      </a:r>
                      <a:r>
                        <a:rPr kumimoji="1" lang="en-US" altLang="ja-JP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】</a:t>
                      </a: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地元事業者や加工施設、行政機関などへのヒアリング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6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0456119"/>
                  </a:ext>
                </a:extLst>
              </a:tr>
              <a:tr h="316699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6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長崎市発、長崎県内（ハウステンボス、雲仙、島原など）へ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夕食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+mn-cs"/>
                        </a:rPr>
                        <a:t>長崎県内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97383849"/>
                  </a:ext>
                </a:extLst>
              </a:tr>
            </a:tbl>
          </a:graphicData>
        </a:graphic>
      </p:graphicFrame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382C93C-2445-4AF3-E583-D48EF126999B}"/>
              </a:ext>
            </a:extLst>
          </p:cNvPr>
          <p:cNvSpPr/>
          <p:nvPr/>
        </p:nvSpPr>
        <p:spPr>
          <a:xfrm>
            <a:off x="152400" y="627321"/>
            <a:ext cx="6283809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➁平和学習と歴史学習と探究学習プラン（長崎市１泊）</a:t>
            </a:r>
            <a:endParaRPr kumimoji="1" lang="ja-JP" altLang="en-US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EEB130ED-BA02-E143-65AB-2858DD426865}"/>
              </a:ext>
            </a:extLst>
          </p:cNvPr>
          <p:cNvSpPr/>
          <p:nvPr/>
        </p:nvSpPr>
        <p:spPr>
          <a:xfrm>
            <a:off x="152400" y="0"/>
            <a:ext cx="5762846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長崎修学旅行モデル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lang="ja-JP" altLang="en-US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中学校</a:t>
            </a:r>
            <a:r>
              <a:rPr lang="en-US" altLang="ja-JP" sz="24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  <a:endParaRPr kumimoji="1" lang="ja-JP" altLang="en-US" sz="24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04A9A4A4-CC62-07EA-BFF0-A67B636A30A5}"/>
              </a:ext>
            </a:extLst>
          </p:cNvPr>
          <p:cNvSpPr/>
          <p:nvPr/>
        </p:nvSpPr>
        <p:spPr>
          <a:xfrm>
            <a:off x="5801832" y="0"/>
            <a:ext cx="6283810" cy="627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700" dirty="0">
                <a:solidFill>
                  <a:sysClr val="windowText" lastClr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主に中国・四国・近畿から飛行機・列車を利用した行程</a:t>
            </a:r>
            <a:endParaRPr kumimoji="1" lang="ja-JP" altLang="en-US" sz="1700" dirty="0">
              <a:solidFill>
                <a:sysClr val="windowText" lastClr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pic>
        <p:nvPicPr>
          <p:cNvPr id="14" name="図 13">
            <a:extLst>
              <a:ext uri="{FF2B5EF4-FFF2-40B4-BE49-F238E27FC236}">
                <a16:creationId xmlns:a16="http://schemas.microsoft.com/office/drawing/2014/main" id="{AFA105F3-B12E-782A-9EF8-D5D534634E8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47927" y="5364221"/>
            <a:ext cx="1537715" cy="1373597"/>
          </a:xfrm>
          <a:prstGeom prst="rect">
            <a:avLst/>
          </a:prstGeom>
        </p:spPr>
      </p:pic>
      <p:pic>
        <p:nvPicPr>
          <p:cNvPr id="3" name="Picture 2" descr="長崎国際観光コンベンション協会">
            <a:extLst>
              <a:ext uri="{FF2B5EF4-FFF2-40B4-BE49-F238E27FC236}">
                <a16:creationId xmlns:a16="http://schemas.microsoft.com/office/drawing/2014/main" id="{6AEB5779-234D-34E2-30B6-E9C8ABB1FC8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76483" y="584734"/>
            <a:ext cx="4018354" cy="7006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489012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185</Words>
  <Application>Microsoft Office PowerPoint</Application>
  <PresentationFormat>ワイド画面</PresentationFormat>
  <Paragraphs>34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HG丸ｺﾞｼｯｸM-PRO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nitca 032</dc:creator>
  <cp:lastModifiedBy>nitca 032</cp:lastModifiedBy>
  <cp:revision>17</cp:revision>
  <dcterms:created xsi:type="dcterms:W3CDTF">2022-12-21T03:06:30Z</dcterms:created>
  <dcterms:modified xsi:type="dcterms:W3CDTF">2022-12-21T05:53:41Z</dcterms:modified>
</cp:coreProperties>
</file>