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69" d="100"/>
          <a:sy n="69" d="100"/>
        </p:scale>
        <p:origin x="4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42135-285A-7445-38F2-723A97D9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E36E8D-4F00-34E9-5939-B14E87B40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28AA19-07B3-A1F8-3FCA-67A19420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750A9A-2700-8758-F6EE-799875B4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50B023-3B5D-7692-92EF-6440ECCE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9A23B-AEAE-C9A7-F2EC-BD6C52E77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798D02-A4A1-2DC8-313B-D46F2662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C08F45-CD87-A33F-86CB-1B4E4A7E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23F581-2BA6-B824-848A-163567CA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00EE61-351E-64E5-52AD-567FF05B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50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1C86F1-55BA-C532-D227-E7F8C27A5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135D5A-A63E-CE5F-957E-CFD2229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9B01C7-4AED-75F4-2D64-5515C2FC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6E449E-3E82-6D0F-B3CB-5F87CB3B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49F0F-939C-D4CA-555B-A00B4532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40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9097C-9D00-C1E4-78E6-1526F7491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6D04CB-5D9C-3969-AF5B-30059051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2F0B7E-9A00-7C8F-0F7E-925943F0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65554-4679-F768-B00E-73F9D58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A2A869-B6E8-2408-D9F7-EABDA17F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2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988D0-8334-079D-9E60-8B41EBE2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500B0B-8714-7651-F655-841D1987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07D6AA-032A-D93E-0C06-98438A586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E2F800-DA7D-7966-664A-E68956006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1C12E7-2DE5-F7E1-6428-3FEEA401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89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227EF-EA06-BBF8-AB4A-14BB25EB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E0F5BC-DA7D-6D5A-8306-2D629B98A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94289E-B588-8BB2-1CAE-64F0A094C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8FD6E7-3C5D-1B74-E78B-F014D745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B552B1-1207-E487-600B-022B35C9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AF9BB2-6025-90BC-289F-4B13F54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3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F80D1-764E-1A14-74D6-731AA29B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91CB2B-1608-F25E-A2F6-952C38768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781D31-9FDE-DC8E-0B7C-EB291ADF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0EF9A2-A29B-1364-DE2A-5D09A2B0E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4F8B7A-5C78-1AC2-D577-9A7AE4FE3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D5ED90-967F-09F6-DC1F-C639ED5C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E553AD-3750-388E-9826-EEA64EE8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EC02A20-D8B4-0B77-7B8C-281BD5E1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57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F6D63-00E3-8B82-59D3-945C9C65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B19C95-85E4-76E9-5D6A-214CCA7E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ED18BC-61AA-E6BF-297A-48E10C09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909D32F-F8ED-259D-0CEE-AB04304C8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1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C1A73F-D8A5-7279-3D2A-A2581E1A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8FC3BF-1BA6-56D5-A5EE-F1D01DF5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10FC6-80CD-7530-D600-581DFDB4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89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9627EF-60ED-0CE7-BBF9-6807C12E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E7D30C-02BE-3984-E255-32F19AAFA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92B2A5-F04F-2341-EDF4-D66CE2AA4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CC3F07-0DD4-A589-30B5-10947331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FC0BB-ABE0-6095-500C-E7170E33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819311-EDDE-A8C8-5444-0276F0622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49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9C0E5-531A-86B2-A1AF-DBA58447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209C6A-4400-391F-53D1-C39F1A63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B9BD7E-8787-C9BF-2A55-0771DA7D3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AA214C-7DA1-20F0-F5DD-6052FDA1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BD5D44-295C-B90E-3452-13A65351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1678B1-B33B-0E18-0F10-ABF00050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2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FC57B1-FA85-9BC2-AE8C-D84DB188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E428F3-0ED8-5FD5-F6A3-7BFD31B6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8FA8EE-85E1-9D0B-5687-23E70C8D4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04A5C-1435-0F00-2040-1D6877DCF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25EB9B-5ADD-6FA4-2259-2437A1DAC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81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5618AADC-968C-C497-6A3D-CFD446E21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043213"/>
              </p:ext>
            </p:extLst>
          </p:nvPr>
        </p:nvGraphicFramePr>
        <p:xfrm>
          <a:off x="364300" y="1359261"/>
          <a:ext cx="10001787" cy="482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972">
                  <a:extLst>
                    <a:ext uri="{9D8B030D-6E8A-4147-A177-3AD203B41FA5}">
                      <a16:colId xmlns:a16="http://schemas.microsoft.com/office/drawing/2014/main" val="1844299353"/>
                    </a:ext>
                  </a:extLst>
                </a:gridCol>
                <a:gridCol w="674086">
                  <a:extLst>
                    <a:ext uri="{9D8B030D-6E8A-4147-A177-3AD203B41FA5}">
                      <a16:colId xmlns:a16="http://schemas.microsoft.com/office/drawing/2014/main" val="2308556454"/>
                    </a:ext>
                  </a:extLst>
                </a:gridCol>
                <a:gridCol w="6785293">
                  <a:extLst>
                    <a:ext uri="{9D8B030D-6E8A-4147-A177-3AD203B41FA5}">
                      <a16:colId xmlns:a16="http://schemas.microsoft.com/office/drawing/2014/main" val="1815627696"/>
                    </a:ext>
                  </a:extLst>
                </a:gridCol>
                <a:gridCol w="648018">
                  <a:extLst>
                    <a:ext uri="{9D8B030D-6E8A-4147-A177-3AD203B41FA5}">
                      <a16:colId xmlns:a16="http://schemas.microsoft.com/office/drawing/2014/main" val="2070182594"/>
                    </a:ext>
                  </a:extLst>
                </a:gridCol>
                <a:gridCol w="1054418">
                  <a:extLst>
                    <a:ext uri="{9D8B030D-6E8A-4147-A177-3AD203B41FA5}">
                      <a16:colId xmlns:a16="http://schemas.microsoft.com/office/drawing/2014/main" val="2136351089"/>
                    </a:ext>
                  </a:extLst>
                </a:gridCol>
              </a:tblGrid>
              <a:tr h="257103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行程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食事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宿泊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623554"/>
                  </a:ext>
                </a:extLst>
              </a:tr>
              <a:tr h="249335">
                <a:tc rowSpan="6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学校発、長崎市へ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30541"/>
                  </a:ext>
                </a:extLst>
              </a:tr>
              <a:tr h="393405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到着後、ホテルまたは市内レストランにて昼食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251759"/>
                  </a:ext>
                </a:extLst>
              </a:tr>
              <a:tr h="3925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58797"/>
                  </a:ext>
                </a:extLst>
              </a:tr>
              <a:tr h="393404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原爆資料館見学、平和ガイドとの被爆遺構めぐり、被爆体験講話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73251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プログラム）ホテルでの長崎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平和ワークショップ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596277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※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夜景が見えるホテルであればホテルから夜景観賞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047585"/>
                  </a:ext>
                </a:extLst>
              </a:tr>
              <a:tr h="387067">
                <a:tc rowSpan="6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歴史学習（班別自主研修）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431706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出島、グラバー園、孔子廟などを長崎遊学券で各自訪問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012094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ホテルまたは市内レストランでの昼食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482857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訪問取材（探究学習）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190878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地元事業者や加工施設、行政機関などへのヒアリング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456119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長崎市発、長崎県内（ハウステンボス、雲仙、島原など）へ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長崎県内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383849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82C93C-2445-4AF3-E583-D48EF126999B}"/>
              </a:ext>
            </a:extLst>
          </p:cNvPr>
          <p:cNvSpPr/>
          <p:nvPr/>
        </p:nvSpPr>
        <p:spPr>
          <a:xfrm>
            <a:off x="152400" y="627321"/>
            <a:ext cx="6283809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➁平和学習と歴史学習と探究学習プラン（長崎市１泊）</a:t>
            </a:r>
            <a:endParaRPr kumimoji="1" lang="ja-JP" altLang="en-US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B130ED-BA02-E143-65AB-2858DD426865}"/>
              </a:ext>
            </a:extLst>
          </p:cNvPr>
          <p:cNvSpPr/>
          <p:nvPr/>
        </p:nvSpPr>
        <p:spPr>
          <a:xfrm>
            <a:off x="152400" y="0"/>
            <a:ext cx="5762846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長崎修学旅行モデル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コース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中学校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kumimoji="1" lang="ja-JP" altLang="en-US" sz="24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4A9A4A4-CC62-07EA-BFF0-A67B636A30A5}"/>
              </a:ext>
            </a:extLst>
          </p:cNvPr>
          <p:cNvSpPr/>
          <p:nvPr/>
        </p:nvSpPr>
        <p:spPr>
          <a:xfrm>
            <a:off x="5801832" y="0"/>
            <a:ext cx="6283810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主に中国・四国・近畿から飛行機・列車を利用した行程</a:t>
            </a:r>
            <a:endParaRPr kumimoji="1" lang="ja-JP" altLang="en-US" sz="17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AFA105F3-B12E-782A-9EF8-D5D534634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27" y="5364221"/>
            <a:ext cx="1537715" cy="1373597"/>
          </a:xfrm>
          <a:prstGeom prst="rect">
            <a:avLst/>
          </a:prstGeom>
        </p:spPr>
      </p:pic>
      <p:pic>
        <p:nvPicPr>
          <p:cNvPr id="3" name="Picture 2" descr="長崎国際観光コンベンション協会">
            <a:extLst>
              <a:ext uri="{FF2B5EF4-FFF2-40B4-BE49-F238E27FC236}">
                <a16:creationId xmlns:a16="http://schemas.microsoft.com/office/drawing/2014/main" id="{6AEB5779-234D-34E2-30B6-E9C8ABB1F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483" y="584734"/>
            <a:ext cx="4018354" cy="7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0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185</Words>
  <Application>Microsoft Office PowerPoint</Application>
  <PresentationFormat>ワイド画面</PresentationFormat>
  <Paragraphs>34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nitca 032</dc:creator>
  <cp:lastModifiedBy>nitca 032</cp:lastModifiedBy>
  <cp:revision>17</cp:revision>
  <dcterms:created xsi:type="dcterms:W3CDTF">2022-12-21T03:06:30Z</dcterms:created>
  <dcterms:modified xsi:type="dcterms:W3CDTF">2022-12-21T05:53:41Z</dcterms:modified>
</cp:coreProperties>
</file>