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174634"/>
              </p:ext>
            </p:extLst>
          </p:nvPr>
        </p:nvGraphicFramePr>
        <p:xfrm>
          <a:off x="401245" y="1359261"/>
          <a:ext cx="9780590" cy="3610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43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550343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367939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学校発、長崎市へ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到着後、ホテルまたは市内レストランにて昼食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3934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原爆資料館見学、平和ガイドとの被爆遺構めぐり、被爆体験講話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夜景が見えるホテルであればホテルから夜景観賞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87067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歴史学習（班別自主研修）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出島、グラバー園、孔子廟などを長崎遊学券で各自訪問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ホテルまたは市内レストランでの昼食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482857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長崎市発、長崎県内（ハウステンボス、雲仙、島原など）へ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長崎県内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190878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2C93C-2445-4AF3-E583-D48EF126999B}"/>
              </a:ext>
            </a:extLst>
          </p:cNvPr>
          <p:cNvSpPr/>
          <p:nvPr/>
        </p:nvSpPr>
        <p:spPr>
          <a:xfrm>
            <a:off x="152400" y="621390"/>
            <a:ext cx="4973782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①平和学習と歴史学習プラン（長崎市１泊）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B130ED-BA02-E143-65AB-2858DD426865}"/>
              </a:ext>
            </a:extLst>
          </p:cNvPr>
          <p:cNvSpPr/>
          <p:nvPr/>
        </p:nvSpPr>
        <p:spPr>
          <a:xfrm>
            <a:off x="152400" y="18582"/>
            <a:ext cx="576284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A9A4A4-CC62-07EA-BFF0-A67B636A30A5}"/>
              </a:ext>
            </a:extLst>
          </p:cNvPr>
          <p:cNvSpPr/>
          <p:nvPr/>
        </p:nvSpPr>
        <p:spPr>
          <a:xfrm>
            <a:off x="5801832" y="18582"/>
            <a:ext cx="6283810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主に中国・四国・近畿から飛行機・列車を利用した行程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B499B8A-8236-31E8-CF9E-4F9B7926C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pic>
        <p:nvPicPr>
          <p:cNvPr id="3" name="Picture 2" descr="長崎国際観光コンベンション協会">
            <a:extLst>
              <a:ext uri="{FF2B5EF4-FFF2-40B4-BE49-F238E27FC236}">
                <a16:creationId xmlns:a16="http://schemas.microsoft.com/office/drawing/2014/main" id="{5BEAC1DC-6FEB-1C87-95F5-16D64A7BE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147</Words>
  <Application>Microsoft Office PowerPoint</Application>
  <PresentationFormat>ワイド画面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 032</cp:lastModifiedBy>
  <cp:revision>17</cp:revision>
  <dcterms:created xsi:type="dcterms:W3CDTF">2022-12-21T03:06:30Z</dcterms:created>
  <dcterms:modified xsi:type="dcterms:W3CDTF">2022-12-21T06:02:10Z</dcterms:modified>
</cp:coreProperties>
</file>