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845634"/>
              </p:ext>
            </p:extLst>
          </p:nvPr>
        </p:nvGraphicFramePr>
        <p:xfrm>
          <a:off x="410481" y="1359261"/>
          <a:ext cx="9780590" cy="354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550343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49466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02674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長崎市発、学校へ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21390"/>
            <a:ext cx="4973782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➁平和学習と歴史学習プラン（長崎市１泊）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0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0"/>
            <a:ext cx="611726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主に九州・中国からバス・列車を利用した行程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7ADDABD-AE21-828F-FC36-FD44E82DB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68777E7E-DD42-7C49-7220-C050E7EAB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133</Words>
  <Application>Microsoft Office PowerPoint</Application>
  <PresentationFormat>ワイド画面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15</cp:revision>
  <dcterms:created xsi:type="dcterms:W3CDTF">2022-12-21T03:06:30Z</dcterms:created>
  <dcterms:modified xsi:type="dcterms:W3CDTF">2022-12-21T06:01:57Z</dcterms:modified>
</cp:coreProperties>
</file>