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905979"/>
              </p:ext>
            </p:extLst>
          </p:nvPr>
        </p:nvGraphicFramePr>
        <p:xfrm>
          <a:off x="382772" y="1359261"/>
          <a:ext cx="9780590" cy="2855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550343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12521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0267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長崎市から長崎県内（ハウステンボス、雲仙、島原など）へ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06050"/>
            <a:ext cx="3985491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①平和学習プラン（長崎市１泊）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17721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0"/>
            <a:ext cx="611726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主に九州・中国からバス・列車を利用した行程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A99209D-63F6-3DC1-27BC-D53906165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4" name="Picture 2" descr="長崎国際観光コンベンション協会">
            <a:extLst>
              <a:ext uri="{FF2B5EF4-FFF2-40B4-BE49-F238E27FC236}">
                <a16:creationId xmlns:a16="http://schemas.microsoft.com/office/drawing/2014/main" id="{72078F1C-5769-C050-739B-7A839C4B1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104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15</cp:revision>
  <dcterms:created xsi:type="dcterms:W3CDTF">2022-12-21T03:06:30Z</dcterms:created>
  <dcterms:modified xsi:type="dcterms:W3CDTF">2022-12-21T06:01:40Z</dcterms:modified>
</cp:coreProperties>
</file>