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 id="2147483661" r:id="rId2"/>
    <p:sldMasterId id="2147483674" r:id="rId3"/>
  </p:sldMasterIdLst>
  <p:sldIdLst>
    <p:sldId id="256" r:id="rId4"/>
    <p:sldId id="257" r:id="rId5"/>
    <p:sldId id="272" r:id="rId6"/>
    <p:sldId id="273" r:id="rId7"/>
    <p:sldId id="274" r:id="rId8"/>
    <p:sldId id="275" r:id="rId9"/>
    <p:sldId id="276" r:id="rId10"/>
    <p:sldId id="277" r:id="rId11"/>
    <p:sldId id="278" r:id="rId12"/>
  </p:sldIdLst>
  <p:sldSz cx="10691813" cy="7559675"/>
  <p:notesSz cx="7559675" cy="10691813"/>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381">
          <p15:clr>
            <a:srgbClr val="A4A3A4"/>
          </p15:clr>
        </p15:guide>
        <p15:guide id="2" pos="3367">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6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59" d="100"/>
          <a:sy n="59" d="100"/>
        </p:scale>
        <p:origin x="1128" y="52"/>
      </p:cViewPr>
      <p:guideLst>
        <p:guide orient="horz" pos="2381"/>
        <p:guide pos="3367"/>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presProps" Target="presProps.xml"/><Relationship Id="rId3" Type="http://schemas.openxmlformats.org/officeDocument/2006/relationships/slideMaster" Target="slideMasters/slideMaster3.xml"/><Relationship Id="rId7" Type="http://schemas.openxmlformats.org/officeDocument/2006/relationships/slide" Target="slides/slide4.xml"/><Relationship Id="rId12" Type="http://schemas.openxmlformats.org/officeDocument/2006/relationships/slide" Target="slides/slide9.xml"/><Relationship Id="rId2" Type="http://schemas.openxmlformats.org/officeDocument/2006/relationships/slideMaster" Target="slideMasters/slideMaster2.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5" Type="http://schemas.openxmlformats.org/officeDocument/2006/relationships/slide" Target="slides/slide2.xml"/><Relationship Id="rId15" Type="http://schemas.openxmlformats.org/officeDocument/2006/relationships/theme" Target="theme/theme1.xml"/><Relationship Id="rId10" Type="http://schemas.openxmlformats.org/officeDocument/2006/relationships/slide" Target="slides/slide7.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blank" preserve="1">
  <p:cSld name="Blank Slide">
    <p:spTree>
      <p:nvGrpSpPr>
        <p:cNvPr id="1" name=""/>
        <p:cNvGrpSpPr/>
        <p:nvPr/>
      </p:nvGrpSpPr>
      <p:grpSpPr>
        <a:xfrm>
          <a:off x="0" y="0"/>
          <a:ext cx="0" cy="0"/>
          <a:chOff x="0" y="0"/>
          <a:chExt cx="0" cy="0"/>
        </a:xfrm>
      </p:grpSpPr>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OverTx" preserve="1">
  <p:cSld name="Title, Content over Content">
    <p:spTree>
      <p:nvGrpSpPr>
        <p:cNvPr id="1" name=""/>
        <p:cNvGrpSpPr/>
        <p:nvPr/>
      </p:nvGrpSpPr>
      <p:grpSpPr>
        <a:xfrm>
          <a:off x="0" y="0"/>
          <a:ext cx="0" cy="0"/>
          <a:chOff x="0" y="0"/>
          <a:chExt cx="0" cy="0"/>
        </a:xfrm>
      </p:grpSpPr>
      <p:sp>
        <p:nvSpPr>
          <p:cNvPr id="26" name="PlaceHolder 1"/>
          <p:cNvSpPr>
            <a:spLocks noGrp="1"/>
          </p:cNvSpPr>
          <p:nvPr>
            <p:ph type="title"/>
          </p:nvPr>
        </p:nvSpPr>
        <p:spPr>
          <a:xfrm>
            <a:off x="858600" y="632520"/>
            <a:ext cx="8974440" cy="1142280"/>
          </a:xfrm>
          <a:prstGeom prst="rect">
            <a:avLst/>
          </a:prstGeom>
        </p:spPr>
        <p:txBody>
          <a:bodyPr lIns="0" tIns="0" rIns="0" bIns="0" anchor="ctr"/>
          <a:lstStyle/>
          <a:p>
            <a:pPr algn="ctr"/>
            <a:endParaRPr/>
          </a:p>
        </p:txBody>
      </p:sp>
      <p:sp>
        <p:nvSpPr>
          <p:cNvPr id="27" name="PlaceHolder 2"/>
          <p:cNvSpPr>
            <a:spLocks noGrp="1"/>
          </p:cNvSpPr>
          <p:nvPr>
            <p:ph type="body"/>
          </p:nvPr>
        </p:nvSpPr>
        <p:spPr>
          <a:xfrm>
            <a:off x="858600" y="1960560"/>
            <a:ext cx="8974440" cy="1892160"/>
          </a:xfrm>
          <a:prstGeom prst="rect">
            <a:avLst/>
          </a:prstGeom>
        </p:spPr>
        <p:txBody>
          <a:bodyPr lIns="0" tIns="0" rIns="0" bIns="0"/>
          <a:lstStyle/>
          <a:p>
            <a:endParaRPr/>
          </a:p>
        </p:txBody>
      </p:sp>
      <p:sp>
        <p:nvSpPr>
          <p:cNvPr id="28" name="PlaceHolder 3"/>
          <p:cNvSpPr>
            <a:spLocks noGrp="1"/>
          </p:cNvSpPr>
          <p:nvPr>
            <p:ph type="body"/>
          </p:nvPr>
        </p:nvSpPr>
        <p:spPr>
          <a:xfrm>
            <a:off x="858600" y="4032720"/>
            <a:ext cx="8974440" cy="1892160"/>
          </a:xfrm>
          <a:prstGeom prst="rect">
            <a:avLst/>
          </a:prstGeom>
        </p:spPr>
        <p:txBody>
          <a:bodyPr lIns="0" tIns="0" rIns="0" bIns="0"/>
          <a:lstStyle/>
          <a:p>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fourObj" preserve="1">
  <p:cSld name="Title, 4 Content">
    <p:spTree>
      <p:nvGrpSpPr>
        <p:cNvPr id="1" name=""/>
        <p:cNvGrpSpPr/>
        <p:nvPr/>
      </p:nvGrpSpPr>
      <p:grpSpPr>
        <a:xfrm>
          <a:off x="0" y="0"/>
          <a:ext cx="0" cy="0"/>
          <a:chOff x="0" y="0"/>
          <a:chExt cx="0" cy="0"/>
        </a:xfrm>
      </p:grpSpPr>
      <p:sp>
        <p:nvSpPr>
          <p:cNvPr id="29" name="PlaceHolder 1"/>
          <p:cNvSpPr>
            <a:spLocks noGrp="1"/>
          </p:cNvSpPr>
          <p:nvPr>
            <p:ph type="title"/>
          </p:nvPr>
        </p:nvSpPr>
        <p:spPr>
          <a:xfrm>
            <a:off x="858600" y="632520"/>
            <a:ext cx="8974440" cy="1142280"/>
          </a:xfrm>
          <a:prstGeom prst="rect">
            <a:avLst/>
          </a:prstGeom>
        </p:spPr>
        <p:txBody>
          <a:bodyPr lIns="0" tIns="0" rIns="0" bIns="0" anchor="ctr"/>
          <a:lstStyle/>
          <a:p>
            <a:pPr algn="ctr"/>
            <a:endParaRPr/>
          </a:p>
        </p:txBody>
      </p:sp>
      <p:sp>
        <p:nvSpPr>
          <p:cNvPr id="30" name="PlaceHolder 2"/>
          <p:cNvSpPr>
            <a:spLocks noGrp="1"/>
          </p:cNvSpPr>
          <p:nvPr>
            <p:ph type="body"/>
          </p:nvPr>
        </p:nvSpPr>
        <p:spPr>
          <a:xfrm>
            <a:off x="858600" y="1960560"/>
            <a:ext cx="4379400" cy="1892160"/>
          </a:xfrm>
          <a:prstGeom prst="rect">
            <a:avLst/>
          </a:prstGeom>
        </p:spPr>
        <p:txBody>
          <a:bodyPr lIns="0" tIns="0" rIns="0" bIns="0"/>
          <a:lstStyle/>
          <a:p>
            <a:endParaRPr/>
          </a:p>
        </p:txBody>
      </p:sp>
      <p:sp>
        <p:nvSpPr>
          <p:cNvPr id="31" name="PlaceHolder 3"/>
          <p:cNvSpPr>
            <a:spLocks noGrp="1"/>
          </p:cNvSpPr>
          <p:nvPr>
            <p:ph type="body"/>
          </p:nvPr>
        </p:nvSpPr>
        <p:spPr>
          <a:xfrm>
            <a:off x="5457240" y="1960560"/>
            <a:ext cx="4379400" cy="1892160"/>
          </a:xfrm>
          <a:prstGeom prst="rect">
            <a:avLst/>
          </a:prstGeom>
        </p:spPr>
        <p:txBody>
          <a:bodyPr lIns="0" tIns="0" rIns="0" bIns="0"/>
          <a:lstStyle/>
          <a:p>
            <a:endParaRPr/>
          </a:p>
        </p:txBody>
      </p:sp>
      <p:sp>
        <p:nvSpPr>
          <p:cNvPr id="32" name="PlaceHolder 4"/>
          <p:cNvSpPr>
            <a:spLocks noGrp="1"/>
          </p:cNvSpPr>
          <p:nvPr>
            <p:ph type="body"/>
          </p:nvPr>
        </p:nvSpPr>
        <p:spPr>
          <a:xfrm>
            <a:off x="5457240" y="4032720"/>
            <a:ext cx="4379400" cy="1892160"/>
          </a:xfrm>
          <a:prstGeom prst="rect">
            <a:avLst/>
          </a:prstGeom>
        </p:spPr>
        <p:txBody>
          <a:bodyPr lIns="0" tIns="0" rIns="0" bIns="0"/>
          <a:lstStyle/>
          <a:p>
            <a:endParaRPr/>
          </a:p>
        </p:txBody>
      </p:sp>
      <p:sp>
        <p:nvSpPr>
          <p:cNvPr id="33" name="PlaceHolder 5"/>
          <p:cNvSpPr>
            <a:spLocks noGrp="1"/>
          </p:cNvSpPr>
          <p:nvPr>
            <p:ph type="body"/>
          </p:nvPr>
        </p:nvSpPr>
        <p:spPr>
          <a:xfrm>
            <a:off x="858600" y="4032720"/>
            <a:ext cx="4379400" cy="1892160"/>
          </a:xfrm>
          <a:prstGeom prst="rect">
            <a:avLst/>
          </a:prstGeom>
        </p:spPr>
        <p:txBody>
          <a:bodyPr lIns="0" tIns="0" rIns="0" bIns="0"/>
          <a:lstStyle/>
          <a:p>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blank" preserve="1">
  <p:cSld name="Title, 6 Content">
    <p:spTree>
      <p:nvGrpSpPr>
        <p:cNvPr id="1" name=""/>
        <p:cNvGrpSpPr/>
        <p:nvPr/>
      </p:nvGrpSpPr>
      <p:grpSpPr>
        <a:xfrm>
          <a:off x="0" y="0"/>
          <a:ext cx="0" cy="0"/>
          <a:chOff x="0" y="0"/>
          <a:chExt cx="0" cy="0"/>
        </a:xfrm>
      </p:grpSpPr>
      <p:sp>
        <p:nvSpPr>
          <p:cNvPr id="34" name="PlaceHolder 1"/>
          <p:cNvSpPr>
            <a:spLocks noGrp="1"/>
          </p:cNvSpPr>
          <p:nvPr>
            <p:ph type="title"/>
          </p:nvPr>
        </p:nvSpPr>
        <p:spPr>
          <a:xfrm>
            <a:off x="858600" y="632520"/>
            <a:ext cx="8974440" cy="1142280"/>
          </a:xfrm>
          <a:prstGeom prst="rect">
            <a:avLst/>
          </a:prstGeom>
        </p:spPr>
        <p:txBody>
          <a:bodyPr lIns="0" tIns="0" rIns="0" bIns="0" anchor="ctr"/>
          <a:lstStyle/>
          <a:p>
            <a:pPr algn="ctr"/>
            <a:endParaRPr/>
          </a:p>
        </p:txBody>
      </p:sp>
      <p:sp>
        <p:nvSpPr>
          <p:cNvPr id="35" name="PlaceHolder 2"/>
          <p:cNvSpPr>
            <a:spLocks noGrp="1"/>
          </p:cNvSpPr>
          <p:nvPr>
            <p:ph type="body"/>
          </p:nvPr>
        </p:nvSpPr>
        <p:spPr>
          <a:xfrm>
            <a:off x="858600" y="1960560"/>
            <a:ext cx="8974440" cy="3966840"/>
          </a:xfrm>
          <a:prstGeom prst="rect">
            <a:avLst/>
          </a:prstGeom>
        </p:spPr>
        <p:txBody>
          <a:bodyPr lIns="0" tIns="0" rIns="0" bIns="0"/>
          <a:lstStyle/>
          <a:p>
            <a:endParaRPr/>
          </a:p>
        </p:txBody>
      </p:sp>
      <p:sp>
        <p:nvSpPr>
          <p:cNvPr id="36" name="PlaceHolder 3"/>
          <p:cNvSpPr>
            <a:spLocks noGrp="1"/>
          </p:cNvSpPr>
          <p:nvPr>
            <p:ph type="body"/>
          </p:nvPr>
        </p:nvSpPr>
        <p:spPr>
          <a:xfrm>
            <a:off x="858600" y="1960560"/>
            <a:ext cx="8974440" cy="3966840"/>
          </a:xfrm>
          <a:prstGeom prst="rect">
            <a:avLst/>
          </a:prstGeom>
        </p:spPr>
        <p:txBody>
          <a:bodyPr lIns="0" tIns="0" rIns="0" bIns="0"/>
          <a:lstStyle/>
          <a:p>
            <a:endParaRPr/>
          </a:p>
        </p:txBody>
      </p:sp>
      <p:pic>
        <p:nvPicPr>
          <p:cNvPr id="37" name="図 36"/>
          <p:cNvPicPr/>
          <p:nvPr/>
        </p:nvPicPr>
        <p:blipFill>
          <a:blip r:embed="rId2"/>
          <a:stretch>
            <a:fillRect/>
          </a:stretch>
        </p:blipFill>
        <p:spPr>
          <a:xfrm>
            <a:off x="2859840" y="1960200"/>
            <a:ext cx="4971600" cy="3966840"/>
          </a:xfrm>
          <a:prstGeom prst="rect">
            <a:avLst/>
          </a:prstGeom>
          <a:ln>
            <a:noFill/>
          </a:ln>
        </p:spPr>
      </p:pic>
      <p:pic>
        <p:nvPicPr>
          <p:cNvPr id="38" name="図 37"/>
          <p:cNvPicPr/>
          <p:nvPr/>
        </p:nvPicPr>
        <p:blipFill>
          <a:blip r:embed="rId2"/>
          <a:stretch>
            <a:fillRect/>
          </a:stretch>
        </p:blipFill>
        <p:spPr>
          <a:xfrm>
            <a:off x="2859840" y="1960200"/>
            <a:ext cx="4971600" cy="3966840"/>
          </a:xfrm>
          <a:prstGeom prst="rect">
            <a:avLst/>
          </a:prstGeom>
          <a:ln>
            <a:noFill/>
          </a:ln>
        </p:spPr>
      </p:pic>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blank" preserve="1">
  <p:cSld name="Blank Slide">
    <p:spTree>
      <p:nvGrpSpPr>
        <p:cNvPr id="1" name=""/>
        <p:cNvGrpSpPr/>
        <p:nvPr/>
      </p:nvGrpSpPr>
      <p:grpSpPr>
        <a:xfrm>
          <a:off x="0" y="0"/>
          <a:ext cx="0" cy="0"/>
          <a:chOff x="0" y="0"/>
          <a:chExt cx="0" cy="0"/>
        </a:xfrm>
      </p:grpSpPr>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x" preserve="1">
  <p:cSld name="Title Slide">
    <p:spTree>
      <p:nvGrpSpPr>
        <p:cNvPr id="1" name=""/>
        <p:cNvGrpSpPr/>
        <p:nvPr/>
      </p:nvGrpSpPr>
      <p:grpSpPr>
        <a:xfrm>
          <a:off x="0" y="0"/>
          <a:ext cx="0" cy="0"/>
          <a:chOff x="0" y="0"/>
          <a:chExt cx="0" cy="0"/>
        </a:xfrm>
      </p:grpSpPr>
      <p:sp>
        <p:nvSpPr>
          <p:cNvPr id="41" name="PlaceHolder 1"/>
          <p:cNvSpPr>
            <a:spLocks noGrp="1"/>
          </p:cNvSpPr>
          <p:nvPr>
            <p:ph type="title"/>
          </p:nvPr>
        </p:nvSpPr>
        <p:spPr>
          <a:xfrm>
            <a:off x="858600" y="632520"/>
            <a:ext cx="8974440" cy="1142280"/>
          </a:xfrm>
          <a:prstGeom prst="rect">
            <a:avLst/>
          </a:prstGeom>
        </p:spPr>
        <p:txBody>
          <a:bodyPr lIns="0" tIns="0" rIns="0" bIns="0" anchor="ctr"/>
          <a:lstStyle/>
          <a:p>
            <a:pPr algn="ctr"/>
            <a:endParaRPr/>
          </a:p>
        </p:txBody>
      </p:sp>
      <p:sp>
        <p:nvSpPr>
          <p:cNvPr id="42" name="PlaceHolder 2"/>
          <p:cNvSpPr>
            <a:spLocks noGrp="1"/>
          </p:cNvSpPr>
          <p:nvPr>
            <p:ph type="subTitle"/>
          </p:nvPr>
        </p:nvSpPr>
        <p:spPr>
          <a:xfrm>
            <a:off x="858600" y="1960560"/>
            <a:ext cx="8974440" cy="3967200"/>
          </a:xfrm>
          <a:prstGeom prst="rect">
            <a:avLst/>
          </a:prstGeom>
        </p:spPr>
        <p:txBody>
          <a:bodyPr lIns="0" tIns="0" rIns="0" bIns="0" anchor="ctr"/>
          <a:lstStyle/>
          <a:p>
            <a:pPr algn="ctr"/>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Title, Content">
    <p:spTree>
      <p:nvGrpSpPr>
        <p:cNvPr id="1" name=""/>
        <p:cNvGrpSpPr/>
        <p:nvPr/>
      </p:nvGrpSpPr>
      <p:grpSpPr>
        <a:xfrm>
          <a:off x="0" y="0"/>
          <a:ext cx="0" cy="0"/>
          <a:chOff x="0" y="0"/>
          <a:chExt cx="0" cy="0"/>
        </a:xfrm>
      </p:grpSpPr>
      <p:sp>
        <p:nvSpPr>
          <p:cNvPr id="43" name="PlaceHolder 1"/>
          <p:cNvSpPr>
            <a:spLocks noGrp="1"/>
          </p:cNvSpPr>
          <p:nvPr>
            <p:ph type="title"/>
          </p:nvPr>
        </p:nvSpPr>
        <p:spPr>
          <a:xfrm>
            <a:off x="858600" y="632520"/>
            <a:ext cx="8974440" cy="1142280"/>
          </a:xfrm>
          <a:prstGeom prst="rect">
            <a:avLst/>
          </a:prstGeom>
        </p:spPr>
        <p:txBody>
          <a:bodyPr lIns="0" tIns="0" rIns="0" bIns="0" anchor="ctr"/>
          <a:lstStyle/>
          <a:p>
            <a:pPr algn="ctr"/>
            <a:endParaRPr/>
          </a:p>
        </p:txBody>
      </p:sp>
      <p:sp>
        <p:nvSpPr>
          <p:cNvPr id="44" name="PlaceHolder 2"/>
          <p:cNvSpPr>
            <a:spLocks noGrp="1"/>
          </p:cNvSpPr>
          <p:nvPr>
            <p:ph type="body"/>
          </p:nvPr>
        </p:nvSpPr>
        <p:spPr>
          <a:xfrm>
            <a:off x="858600" y="1960560"/>
            <a:ext cx="8974440" cy="3966840"/>
          </a:xfrm>
          <a:prstGeom prst="rect">
            <a:avLst/>
          </a:prstGeom>
        </p:spPr>
        <p:txBody>
          <a:bodyPr lIns="0" tIns="0" rIns="0" bIns="0"/>
          <a:lstStyle/>
          <a:p>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itle, 2 Content">
    <p:spTree>
      <p:nvGrpSpPr>
        <p:cNvPr id="1" name=""/>
        <p:cNvGrpSpPr/>
        <p:nvPr/>
      </p:nvGrpSpPr>
      <p:grpSpPr>
        <a:xfrm>
          <a:off x="0" y="0"/>
          <a:ext cx="0" cy="0"/>
          <a:chOff x="0" y="0"/>
          <a:chExt cx="0" cy="0"/>
        </a:xfrm>
      </p:grpSpPr>
      <p:sp>
        <p:nvSpPr>
          <p:cNvPr id="45" name="PlaceHolder 1"/>
          <p:cNvSpPr>
            <a:spLocks noGrp="1"/>
          </p:cNvSpPr>
          <p:nvPr>
            <p:ph type="title"/>
          </p:nvPr>
        </p:nvSpPr>
        <p:spPr>
          <a:xfrm>
            <a:off x="858600" y="632520"/>
            <a:ext cx="8974440" cy="1142280"/>
          </a:xfrm>
          <a:prstGeom prst="rect">
            <a:avLst/>
          </a:prstGeom>
        </p:spPr>
        <p:txBody>
          <a:bodyPr lIns="0" tIns="0" rIns="0" bIns="0" anchor="ctr"/>
          <a:lstStyle/>
          <a:p>
            <a:pPr algn="ctr"/>
            <a:endParaRPr/>
          </a:p>
        </p:txBody>
      </p:sp>
      <p:sp>
        <p:nvSpPr>
          <p:cNvPr id="46" name="PlaceHolder 2"/>
          <p:cNvSpPr>
            <a:spLocks noGrp="1"/>
          </p:cNvSpPr>
          <p:nvPr>
            <p:ph type="body"/>
          </p:nvPr>
        </p:nvSpPr>
        <p:spPr>
          <a:xfrm>
            <a:off x="858600" y="1960560"/>
            <a:ext cx="4379400" cy="3966840"/>
          </a:xfrm>
          <a:prstGeom prst="rect">
            <a:avLst/>
          </a:prstGeom>
        </p:spPr>
        <p:txBody>
          <a:bodyPr lIns="0" tIns="0" rIns="0" bIns="0"/>
          <a:lstStyle/>
          <a:p>
            <a:endParaRPr/>
          </a:p>
        </p:txBody>
      </p:sp>
      <p:sp>
        <p:nvSpPr>
          <p:cNvPr id="47" name="PlaceHolder 3"/>
          <p:cNvSpPr>
            <a:spLocks noGrp="1"/>
          </p:cNvSpPr>
          <p:nvPr>
            <p:ph type="body"/>
          </p:nvPr>
        </p:nvSpPr>
        <p:spPr>
          <a:xfrm>
            <a:off x="5457240" y="1960560"/>
            <a:ext cx="4379400" cy="3966840"/>
          </a:xfrm>
          <a:prstGeom prst="rect">
            <a:avLst/>
          </a:prstGeom>
        </p:spPr>
        <p:txBody>
          <a:bodyPr lIns="0" tIns="0" rIns="0" bIns="0"/>
          <a:lstStyle/>
          <a:p>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48" name="PlaceHolder 1"/>
          <p:cNvSpPr>
            <a:spLocks noGrp="1"/>
          </p:cNvSpPr>
          <p:nvPr>
            <p:ph type="title"/>
          </p:nvPr>
        </p:nvSpPr>
        <p:spPr>
          <a:xfrm>
            <a:off x="858600" y="632520"/>
            <a:ext cx="8974440" cy="1142280"/>
          </a:xfrm>
          <a:prstGeom prst="rect">
            <a:avLst/>
          </a:prstGeom>
        </p:spPr>
        <p:txBody>
          <a:bodyPr lIns="0" tIns="0" rIns="0" bIns="0" anchor="ctr"/>
          <a:lstStyle/>
          <a:p>
            <a:pPr algn="ctr"/>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Only" preserve="1">
  <p:cSld name="Centered Text">
    <p:spTree>
      <p:nvGrpSpPr>
        <p:cNvPr id="1" name=""/>
        <p:cNvGrpSpPr/>
        <p:nvPr/>
      </p:nvGrpSpPr>
      <p:grpSpPr>
        <a:xfrm>
          <a:off x="0" y="0"/>
          <a:ext cx="0" cy="0"/>
          <a:chOff x="0" y="0"/>
          <a:chExt cx="0" cy="0"/>
        </a:xfrm>
      </p:grpSpPr>
      <p:sp>
        <p:nvSpPr>
          <p:cNvPr id="49" name="PlaceHolder 1"/>
          <p:cNvSpPr>
            <a:spLocks noGrp="1"/>
          </p:cNvSpPr>
          <p:nvPr>
            <p:ph type="subTitle"/>
          </p:nvPr>
        </p:nvSpPr>
        <p:spPr>
          <a:xfrm>
            <a:off x="858600" y="632520"/>
            <a:ext cx="8974440" cy="5294880"/>
          </a:xfrm>
          <a:prstGeom prst="rect">
            <a:avLst/>
          </a:prstGeom>
        </p:spPr>
        <p:txBody>
          <a:bodyPr lIns="0" tIns="0" rIns="0" bIns="0" anchor="ctr"/>
          <a:lstStyle/>
          <a:p>
            <a:pPr algn="ctr"/>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woObjAndObj" preserve="1">
  <p:cSld name="Title, 2 Content and Content">
    <p:spTree>
      <p:nvGrpSpPr>
        <p:cNvPr id="1" name=""/>
        <p:cNvGrpSpPr/>
        <p:nvPr/>
      </p:nvGrpSpPr>
      <p:grpSpPr>
        <a:xfrm>
          <a:off x="0" y="0"/>
          <a:ext cx="0" cy="0"/>
          <a:chOff x="0" y="0"/>
          <a:chExt cx="0" cy="0"/>
        </a:xfrm>
      </p:grpSpPr>
      <p:sp>
        <p:nvSpPr>
          <p:cNvPr id="50" name="PlaceHolder 1"/>
          <p:cNvSpPr>
            <a:spLocks noGrp="1"/>
          </p:cNvSpPr>
          <p:nvPr>
            <p:ph type="title"/>
          </p:nvPr>
        </p:nvSpPr>
        <p:spPr>
          <a:xfrm>
            <a:off x="858600" y="632520"/>
            <a:ext cx="8974440" cy="1142280"/>
          </a:xfrm>
          <a:prstGeom prst="rect">
            <a:avLst/>
          </a:prstGeom>
        </p:spPr>
        <p:txBody>
          <a:bodyPr lIns="0" tIns="0" rIns="0" bIns="0" anchor="ctr"/>
          <a:lstStyle/>
          <a:p>
            <a:pPr algn="ctr"/>
            <a:endParaRPr/>
          </a:p>
        </p:txBody>
      </p:sp>
      <p:sp>
        <p:nvSpPr>
          <p:cNvPr id="51" name="PlaceHolder 2"/>
          <p:cNvSpPr>
            <a:spLocks noGrp="1"/>
          </p:cNvSpPr>
          <p:nvPr>
            <p:ph type="body"/>
          </p:nvPr>
        </p:nvSpPr>
        <p:spPr>
          <a:xfrm>
            <a:off x="858600" y="1960560"/>
            <a:ext cx="4379400" cy="1892160"/>
          </a:xfrm>
          <a:prstGeom prst="rect">
            <a:avLst/>
          </a:prstGeom>
        </p:spPr>
        <p:txBody>
          <a:bodyPr lIns="0" tIns="0" rIns="0" bIns="0"/>
          <a:lstStyle/>
          <a:p>
            <a:endParaRPr/>
          </a:p>
        </p:txBody>
      </p:sp>
      <p:sp>
        <p:nvSpPr>
          <p:cNvPr id="52" name="PlaceHolder 3"/>
          <p:cNvSpPr>
            <a:spLocks noGrp="1"/>
          </p:cNvSpPr>
          <p:nvPr>
            <p:ph type="body"/>
          </p:nvPr>
        </p:nvSpPr>
        <p:spPr>
          <a:xfrm>
            <a:off x="858600" y="4032720"/>
            <a:ext cx="4379400" cy="1892160"/>
          </a:xfrm>
          <a:prstGeom prst="rect">
            <a:avLst/>
          </a:prstGeom>
        </p:spPr>
        <p:txBody>
          <a:bodyPr lIns="0" tIns="0" rIns="0" bIns="0"/>
          <a:lstStyle/>
          <a:p>
            <a:endParaRPr/>
          </a:p>
        </p:txBody>
      </p:sp>
      <p:sp>
        <p:nvSpPr>
          <p:cNvPr id="53" name="PlaceHolder 4"/>
          <p:cNvSpPr>
            <a:spLocks noGrp="1"/>
          </p:cNvSpPr>
          <p:nvPr>
            <p:ph type="body"/>
          </p:nvPr>
        </p:nvSpPr>
        <p:spPr>
          <a:xfrm>
            <a:off x="5457240" y="1960560"/>
            <a:ext cx="4379400" cy="3966840"/>
          </a:xfrm>
          <a:prstGeom prst="rect">
            <a:avLst/>
          </a:prstGeom>
        </p:spPr>
        <p:txBody>
          <a:bodyPr lIns="0" tIns="0" rIns="0" bIns="0"/>
          <a:lstStyle/>
          <a:p>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x" preserve="1">
  <p:cSld name="Title Slide">
    <p:spTree>
      <p:nvGrpSpPr>
        <p:cNvPr id="1" name=""/>
        <p:cNvGrpSpPr/>
        <p:nvPr/>
      </p:nvGrpSpPr>
      <p:grpSpPr>
        <a:xfrm>
          <a:off x="0" y="0"/>
          <a:ext cx="0" cy="0"/>
          <a:chOff x="0" y="0"/>
          <a:chExt cx="0" cy="0"/>
        </a:xfrm>
      </p:grpSpPr>
      <p:sp>
        <p:nvSpPr>
          <p:cNvPr id="5" name="PlaceHolder 1"/>
          <p:cNvSpPr>
            <a:spLocks noGrp="1"/>
          </p:cNvSpPr>
          <p:nvPr>
            <p:ph type="title"/>
          </p:nvPr>
        </p:nvSpPr>
        <p:spPr>
          <a:xfrm>
            <a:off x="858600" y="632520"/>
            <a:ext cx="8974440" cy="1142280"/>
          </a:xfrm>
          <a:prstGeom prst="rect">
            <a:avLst/>
          </a:prstGeom>
        </p:spPr>
        <p:txBody>
          <a:bodyPr lIns="0" tIns="0" rIns="0" bIns="0" anchor="ctr"/>
          <a:lstStyle/>
          <a:p>
            <a:pPr algn="ctr"/>
            <a:endParaRPr/>
          </a:p>
        </p:txBody>
      </p:sp>
      <p:sp>
        <p:nvSpPr>
          <p:cNvPr id="6" name="PlaceHolder 2"/>
          <p:cNvSpPr>
            <a:spLocks noGrp="1"/>
          </p:cNvSpPr>
          <p:nvPr>
            <p:ph type="subTitle"/>
          </p:nvPr>
        </p:nvSpPr>
        <p:spPr>
          <a:xfrm>
            <a:off x="858600" y="1960560"/>
            <a:ext cx="8974440" cy="3967200"/>
          </a:xfrm>
          <a:prstGeom prst="rect">
            <a:avLst/>
          </a:prstGeom>
        </p:spPr>
        <p:txBody>
          <a:bodyPr lIns="0" tIns="0" rIns="0" bIns="0" anchor="ctr"/>
          <a:lstStyle/>
          <a:p>
            <a:pPr algn="ctr"/>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54" name="PlaceHolder 1"/>
          <p:cNvSpPr>
            <a:spLocks noGrp="1"/>
          </p:cNvSpPr>
          <p:nvPr>
            <p:ph type="title"/>
          </p:nvPr>
        </p:nvSpPr>
        <p:spPr>
          <a:xfrm>
            <a:off x="858600" y="632520"/>
            <a:ext cx="8974440" cy="1142280"/>
          </a:xfrm>
          <a:prstGeom prst="rect">
            <a:avLst/>
          </a:prstGeom>
        </p:spPr>
        <p:txBody>
          <a:bodyPr lIns="0" tIns="0" rIns="0" bIns="0" anchor="ctr"/>
          <a:lstStyle/>
          <a:p>
            <a:pPr algn="ctr"/>
            <a:endParaRPr/>
          </a:p>
        </p:txBody>
      </p:sp>
      <p:sp>
        <p:nvSpPr>
          <p:cNvPr id="55" name="PlaceHolder 2"/>
          <p:cNvSpPr>
            <a:spLocks noGrp="1"/>
          </p:cNvSpPr>
          <p:nvPr>
            <p:ph type="body"/>
          </p:nvPr>
        </p:nvSpPr>
        <p:spPr>
          <a:xfrm>
            <a:off x="858600" y="1960560"/>
            <a:ext cx="4379400" cy="3966840"/>
          </a:xfrm>
          <a:prstGeom prst="rect">
            <a:avLst/>
          </a:prstGeom>
        </p:spPr>
        <p:txBody>
          <a:bodyPr lIns="0" tIns="0" rIns="0" bIns="0"/>
          <a:lstStyle/>
          <a:p>
            <a:endParaRPr/>
          </a:p>
        </p:txBody>
      </p:sp>
      <p:sp>
        <p:nvSpPr>
          <p:cNvPr id="56" name="PlaceHolder 3"/>
          <p:cNvSpPr>
            <a:spLocks noGrp="1"/>
          </p:cNvSpPr>
          <p:nvPr>
            <p:ph type="body"/>
          </p:nvPr>
        </p:nvSpPr>
        <p:spPr>
          <a:xfrm>
            <a:off x="5457240" y="1960560"/>
            <a:ext cx="4379400" cy="1892160"/>
          </a:xfrm>
          <a:prstGeom prst="rect">
            <a:avLst/>
          </a:prstGeom>
        </p:spPr>
        <p:txBody>
          <a:bodyPr lIns="0" tIns="0" rIns="0" bIns="0"/>
          <a:lstStyle/>
          <a:p>
            <a:endParaRPr/>
          </a:p>
        </p:txBody>
      </p:sp>
      <p:sp>
        <p:nvSpPr>
          <p:cNvPr id="57" name="PlaceHolder 4"/>
          <p:cNvSpPr>
            <a:spLocks noGrp="1"/>
          </p:cNvSpPr>
          <p:nvPr>
            <p:ph type="body"/>
          </p:nvPr>
        </p:nvSpPr>
        <p:spPr>
          <a:xfrm>
            <a:off x="5457240" y="4032720"/>
            <a:ext cx="4379400" cy="1892160"/>
          </a:xfrm>
          <a:prstGeom prst="rect">
            <a:avLst/>
          </a:prstGeom>
        </p:spPr>
        <p:txBody>
          <a:bodyPr lIns="0" tIns="0" rIns="0" bIns="0"/>
          <a:lstStyle/>
          <a:p>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woObjOverTx" preserve="1">
  <p:cSld name="Title, 2 Content over Content">
    <p:spTree>
      <p:nvGrpSpPr>
        <p:cNvPr id="1" name=""/>
        <p:cNvGrpSpPr/>
        <p:nvPr/>
      </p:nvGrpSpPr>
      <p:grpSpPr>
        <a:xfrm>
          <a:off x="0" y="0"/>
          <a:ext cx="0" cy="0"/>
          <a:chOff x="0" y="0"/>
          <a:chExt cx="0" cy="0"/>
        </a:xfrm>
      </p:grpSpPr>
      <p:sp>
        <p:nvSpPr>
          <p:cNvPr id="58" name="PlaceHolder 1"/>
          <p:cNvSpPr>
            <a:spLocks noGrp="1"/>
          </p:cNvSpPr>
          <p:nvPr>
            <p:ph type="title"/>
          </p:nvPr>
        </p:nvSpPr>
        <p:spPr>
          <a:xfrm>
            <a:off x="858600" y="632520"/>
            <a:ext cx="8974440" cy="1142280"/>
          </a:xfrm>
          <a:prstGeom prst="rect">
            <a:avLst/>
          </a:prstGeom>
        </p:spPr>
        <p:txBody>
          <a:bodyPr lIns="0" tIns="0" rIns="0" bIns="0" anchor="ctr"/>
          <a:lstStyle/>
          <a:p>
            <a:pPr algn="ctr"/>
            <a:endParaRPr/>
          </a:p>
        </p:txBody>
      </p:sp>
      <p:sp>
        <p:nvSpPr>
          <p:cNvPr id="59" name="PlaceHolder 2"/>
          <p:cNvSpPr>
            <a:spLocks noGrp="1"/>
          </p:cNvSpPr>
          <p:nvPr>
            <p:ph type="body"/>
          </p:nvPr>
        </p:nvSpPr>
        <p:spPr>
          <a:xfrm>
            <a:off x="858600" y="1960560"/>
            <a:ext cx="4379400" cy="1892160"/>
          </a:xfrm>
          <a:prstGeom prst="rect">
            <a:avLst/>
          </a:prstGeom>
        </p:spPr>
        <p:txBody>
          <a:bodyPr lIns="0" tIns="0" rIns="0" bIns="0"/>
          <a:lstStyle/>
          <a:p>
            <a:endParaRPr/>
          </a:p>
        </p:txBody>
      </p:sp>
      <p:sp>
        <p:nvSpPr>
          <p:cNvPr id="60" name="PlaceHolder 3"/>
          <p:cNvSpPr>
            <a:spLocks noGrp="1"/>
          </p:cNvSpPr>
          <p:nvPr>
            <p:ph type="body"/>
          </p:nvPr>
        </p:nvSpPr>
        <p:spPr>
          <a:xfrm>
            <a:off x="5457240" y="1960560"/>
            <a:ext cx="4379400" cy="1892160"/>
          </a:xfrm>
          <a:prstGeom prst="rect">
            <a:avLst/>
          </a:prstGeom>
        </p:spPr>
        <p:txBody>
          <a:bodyPr lIns="0" tIns="0" rIns="0" bIns="0"/>
          <a:lstStyle/>
          <a:p>
            <a:endParaRPr/>
          </a:p>
        </p:txBody>
      </p:sp>
      <p:sp>
        <p:nvSpPr>
          <p:cNvPr id="61" name="PlaceHolder 4"/>
          <p:cNvSpPr>
            <a:spLocks noGrp="1"/>
          </p:cNvSpPr>
          <p:nvPr>
            <p:ph type="body"/>
          </p:nvPr>
        </p:nvSpPr>
        <p:spPr>
          <a:xfrm>
            <a:off x="858600" y="4032720"/>
            <a:ext cx="8974440" cy="1892160"/>
          </a:xfrm>
          <a:prstGeom prst="rect">
            <a:avLst/>
          </a:prstGeom>
        </p:spPr>
        <p:txBody>
          <a:bodyPr lIns="0" tIns="0" rIns="0" bIns="0"/>
          <a:lstStyle/>
          <a:p>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objOverTx" preserve="1">
  <p:cSld name="Title, Content over Content">
    <p:spTree>
      <p:nvGrpSpPr>
        <p:cNvPr id="1" name=""/>
        <p:cNvGrpSpPr/>
        <p:nvPr/>
      </p:nvGrpSpPr>
      <p:grpSpPr>
        <a:xfrm>
          <a:off x="0" y="0"/>
          <a:ext cx="0" cy="0"/>
          <a:chOff x="0" y="0"/>
          <a:chExt cx="0" cy="0"/>
        </a:xfrm>
      </p:grpSpPr>
      <p:sp>
        <p:nvSpPr>
          <p:cNvPr id="62" name="PlaceHolder 1"/>
          <p:cNvSpPr>
            <a:spLocks noGrp="1"/>
          </p:cNvSpPr>
          <p:nvPr>
            <p:ph type="title"/>
          </p:nvPr>
        </p:nvSpPr>
        <p:spPr>
          <a:xfrm>
            <a:off x="858600" y="632520"/>
            <a:ext cx="8974440" cy="1142280"/>
          </a:xfrm>
          <a:prstGeom prst="rect">
            <a:avLst/>
          </a:prstGeom>
        </p:spPr>
        <p:txBody>
          <a:bodyPr lIns="0" tIns="0" rIns="0" bIns="0" anchor="ctr"/>
          <a:lstStyle/>
          <a:p>
            <a:pPr algn="ctr"/>
            <a:endParaRPr/>
          </a:p>
        </p:txBody>
      </p:sp>
      <p:sp>
        <p:nvSpPr>
          <p:cNvPr id="63" name="PlaceHolder 2"/>
          <p:cNvSpPr>
            <a:spLocks noGrp="1"/>
          </p:cNvSpPr>
          <p:nvPr>
            <p:ph type="body"/>
          </p:nvPr>
        </p:nvSpPr>
        <p:spPr>
          <a:xfrm>
            <a:off x="858600" y="1960560"/>
            <a:ext cx="8974440" cy="1892160"/>
          </a:xfrm>
          <a:prstGeom prst="rect">
            <a:avLst/>
          </a:prstGeom>
        </p:spPr>
        <p:txBody>
          <a:bodyPr lIns="0" tIns="0" rIns="0" bIns="0"/>
          <a:lstStyle/>
          <a:p>
            <a:endParaRPr/>
          </a:p>
        </p:txBody>
      </p:sp>
      <p:sp>
        <p:nvSpPr>
          <p:cNvPr id="64" name="PlaceHolder 3"/>
          <p:cNvSpPr>
            <a:spLocks noGrp="1"/>
          </p:cNvSpPr>
          <p:nvPr>
            <p:ph type="body"/>
          </p:nvPr>
        </p:nvSpPr>
        <p:spPr>
          <a:xfrm>
            <a:off x="858600" y="4032720"/>
            <a:ext cx="8974440" cy="1892160"/>
          </a:xfrm>
          <a:prstGeom prst="rect">
            <a:avLst/>
          </a:prstGeom>
        </p:spPr>
        <p:txBody>
          <a:bodyPr lIns="0" tIns="0" rIns="0" bIns="0"/>
          <a:lstStyle/>
          <a:p>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fourObj" preserve="1">
  <p:cSld name="Title, 4 Content">
    <p:spTree>
      <p:nvGrpSpPr>
        <p:cNvPr id="1" name=""/>
        <p:cNvGrpSpPr/>
        <p:nvPr/>
      </p:nvGrpSpPr>
      <p:grpSpPr>
        <a:xfrm>
          <a:off x="0" y="0"/>
          <a:ext cx="0" cy="0"/>
          <a:chOff x="0" y="0"/>
          <a:chExt cx="0" cy="0"/>
        </a:xfrm>
      </p:grpSpPr>
      <p:sp>
        <p:nvSpPr>
          <p:cNvPr id="65" name="PlaceHolder 1"/>
          <p:cNvSpPr>
            <a:spLocks noGrp="1"/>
          </p:cNvSpPr>
          <p:nvPr>
            <p:ph type="title"/>
          </p:nvPr>
        </p:nvSpPr>
        <p:spPr>
          <a:xfrm>
            <a:off x="858600" y="632520"/>
            <a:ext cx="8974440" cy="1142280"/>
          </a:xfrm>
          <a:prstGeom prst="rect">
            <a:avLst/>
          </a:prstGeom>
        </p:spPr>
        <p:txBody>
          <a:bodyPr lIns="0" tIns="0" rIns="0" bIns="0" anchor="ctr"/>
          <a:lstStyle/>
          <a:p>
            <a:pPr algn="ctr"/>
            <a:endParaRPr/>
          </a:p>
        </p:txBody>
      </p:sp>
      <p:sp>
        <p:nvSpPr>
          <p:cNvPr id="66" name="PlaceHolder 2"/>
          <p:cNvSpPr>
            <a:spLocks noGrp="1"/>
          </p:cNvSpPr>
          <p:nvPr>
            <p:ph type="body"/>
          </p:nvPr>
        </p:nvSpPr>
        <p:spPr>
          <a:xfrm>
            <a:off x="858600" y="1960560"/>
            <a:ext cx="4379400" cy="1892160"/>
          </a:xfrm>
          <a:prstGeom prst="rect">
            <a:avLst/>
          </a:prstGeom>
        </p:spPr>
        <p:txBody>
          <a:bodyPr lIns="0" tIns="0" rIns="0" bIns="0"/>
          <a:lstStyle/>
          <a:p>
            <a:endParaRPr/>
          </a:p>
        </p:txBody>
      </p:sp>
      <p:sp>
        <p:nvSpPr>
          <p:cNvPr id="67" name="PlaceHolder 3"/>
          <p:cNvSpPr>
            <a:spLocks noGrp="1"/>
          </p:cNvSpPr>
          <p:nvPr>
            <p:ph type="body"/>
          </p:nvPr>
        </p:nvSpPr>
        <p:spPr>
          <a:xfrm>
            <a:off x="5457240" y="1960560"/>
            <a:ext cx="4379400" cy="1892160"/>
          </a:xfrm>
          <a:prstGeom prst="rect">
            <a:avLst/>
          </a:prstGeom>
        </p:spPr>
        <p:txBody>
          <a:bodyPr lIns="0" tIns="0" rIns="0" bIns="0"/>
          <a:lstStyle/>
          <a:p>
            <a:endParaRPr/>
          </a:p>
        </p:txBody>
      </p:sp>
      <p:sp>
        <p:nvSpPr>
          <p:cNvPr id="68" name="PlaceHolder 4"/>
          <p:cNvSpPr>
            <a:spLocks noGrp="1"/>
          </p:cNvSpPr>
          <p:nvPr>
            <p:ph type="body"/>
          </p:nvPr>
        </p:nvSpPr>
        <p:spPr>
          <a:xfrm>
            <a:off x="5457240" y="4032720"/>
            <a:ext cx="4379400" cy="1892160"/>
          </a:xfrm>
          <a:prstGeom prst="rect">
            <a:avLst/>
          </a:prstGeom>
        </p:spPr>
        <p:txBody>
          <a:bodyPr lIns="0" tIns="0" rIns="0" bIns="0"/>
          <a:lstStyle/>
          <a:p>
            <a:endParaRPr/>
          </a:p>
        </p:txBody>
      </p:sp>
      <p:sp>
        <p:nvSpPr>
          <p:cNvPr id="69" name="PlaceHolder 5"/>
          <p:cNvSpPr>
            <a:spLocks noGrp="1"/>
          </p:cNvSpPr>
          <p:nvPr>
            <p:ph type="body"/>
          </p:nvPr>
        </p:nvSpPr>
        <p:spPr>
          <a:xfrm>
            <a:off x="858600" y="4032720"/>
            <a:ext cx="4379400" cy="1892160"/>
          </a:xfrm>
          <a:prstGeom prst="rect">
            <a:avLst/>
          </a:prstGeom>
        </p:spPr>
        <p:txBody>
          <a:bodyPr lIns="0" tIns="0" rIns="0" bIns="0"/>
          <a:lstStyle/>
          <a:p>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blank" preserve="1">
  <p:cSld name="Title, 6 Content">
    <p:spTree>
      <p:nvGrpSpPr>
        <p:cNvPr id="1" name=""/>
        <p:cNvGrpSpPr/>
        <p:nvPr/>
      </p:nvGrpSpPr>
      <p:grpSpPr>
        <a:xfrm>
          <a:off x="0" y="0"/>
          <a:ext cx="0" cy="0"/>
          <a:chOff x="0" y="0"/>
          <a:chExt cx="0" cy="0"/>
        </a:xfrm>
      </p:grpSpPr>
      <p:sp>
        <p:nvSpPr>
          <p:cNvPr id="70" name="PlaceHolder 1"/>
          <p:cNvSpPr>
            <a:spLocks noGrp="1"/>
          </p:cNvSpPr>
          <p:nvPr>
            <p:ph type="title"/>
          </p:nvPr>
        </p:nvSpPr>
        <p:spPr>
          <a:xfrm>
            <a:off x="858600" y="632520"/>
            <a:ext cx="8974440" cy="1142280"/>
          </a:xfrm>
          <a:prstGeom prst="rect">
            <a:avLst/>
          </a:prstGeom>
        </p:spPr>
        <p:txBody>
          <a:bodyPr lIns="0" tIns="0" rIns="0" bIns="0" anchor="ctr"/>
          <a:lstStyle/>
          <a:p>
            <a:pPr algn="ctr"/>
            <a:endParaRPr/>
          </a:p>
        </p:txBody>
      </p:sp>
      <p:sp>
        <p:nvSpPr>
          <p:cNvPr id="71" name="PlaceHolder 2"/>
          <p:cNvSpPr>
            <a:spLocks noGrp="1"/>
          </p:cNvSpPr>
          <p:nvPr>
            <p:ph type="body"/>
          </p:nvPr>
        </p:nvSpPr>
        <p:spPr>
          <a:xfrm>
            <a:off x="858600" y="1960560"/>
            <a:ext cx="8974440" cy="3966840"/>
          </a:xfrm>
          <a:prstGeom prst="rect">
            <a:avLst/>
          </a:prstGeom>
        </p:spPr>
        <p:txBody>
          <a:bodyPr lIns="0" tIns="0" rIns="0" bIns="0"/>
          <a:lstStyle/>
          <a:p>
            <a:endParaRPr/>
          </a:p>
        </p:txBody>
      </p:sp>
      <p:sp>
        <p:nvSpPr>
          <p:cNvPr id="72" name="PlaceHolder 3"/>
          <p:cNvSpPr>
            <a:spLocks noGrp="1"/>
          </p:cNvSpPr>
          <p:nvPr>
            <p:ph type="body"/>
          </p:nvPr>
        </p:nvSpPr>
        <p:spPr>
          <a:xfrm>
            <a:off x="858600" y="1960560"/>
            <a:ext cx="8974440" cy="3966840"/>
          </a:xfrm>
          <a:prstGeom prst="rect">
            <a:avLst/>
          </a:prstGeom>
        </p:spPr>
        <p:txBody>
          <a:bodyPr lIns="0" tIns="0" rIns="0" bIns="0"/>
          <a:lstStyle/>
          <a:p>
            <a:endParaRPr/>
          </a:p>
        </p:txBody>
      </p:sp>
      <p:pic>
        <p:nvPicPr>
          <p:cNvPr id="73" name="図 72"/>
          <p:cNvPicPr/>
          <p:nvPr/>
        </p:nvPicPr>
        <p:blipFill>
          <a:blip r:embed="rId2"/>
          <a:stretch>
            <a:fillRect/>
          </a:stretch>
        </p:blipFill>
        <p:spPr>
          <a:xfrm>
            <a:off x="2859840" y="1960200"/>
            <a:ext cx="4971600" cy="3966840"/>
          </a:xfrm>
          <a:prstGeom prst="rect">
            <a:avLst/>
          </a:prstGeom>
          <a:ln>
            <a:noFill/>
          </a:ln>
        </p:spPr>
      </p:pic>
      <p:pic>
        <p:nvPicPr>
          <p:cNvPr id="74" name="図 73"/>
          <p:cNvPicPr/>
          <p:nvPr/>
        </p:nvPicPr>
        <p:blipFill>
          <a:blip r:embed="rId2"/>
          <a:stretch>
            <a:fillRect/>
          </a:stretch>
        </p:blipFill>
        <p:spPr>
          <a:xfrm>
            <a:off x="2859840" y="1960200"/>
            <a:ext cx="4971600" cy="3966840"/>
          </a:xfrm>
          <a:prstGeom prst="rect">
            <a:avLst/>
          </a:prstGeom>
          <a:ln>
            <a:noFill/>
          </a:ln>
        </p:spPr>
      </p:pic>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Title 1"/>
          <p:cNvSpPr>
            <a:spLocks noGrp="1"/>
          </p:cNvSpPr>
          <p:nvPr>
            <p:ph type="ctrTitle"/>
          </p:nvPr>
        </p:nvSpPr>
        <p:spPr>
          <a:xfrm>
            <a:off x="801886" y="1237197"/>
            <a:ext cx="9088041" cy="2631887"/>
          </a:xfrm>
        </p:spPr>
        <p:txBody>
          <a:bodyPr anchor="b"/>
          <a:lstStyle>
            <a:lvl1pPr algn="ctr">
              <a:defRPr sz="6799"/>
            </a:lvl1pPr>
          </a:lstStyle>
          <a:p>
            <a:r>
              <a:rPr lang="ja-JP" altLang="en-US"/>
              <a:t>マスター タイトルの書式設定</a:t>
            </a:r>
            <a:endParaRPr lang="en-US" dirty="0"/>
          </a:p>
        </p:txBody>
      </p:sp>
      <p:sp>
        <p:nvSpPr>
          <p:cNvPr id="3" name="Subtitle 2"/>
          <p:cNvSpPr>
            <a:spLocks noGrp="1"/>
          </p:cNvSpPr>
          <p:nvPr>
            <p:ph type="subTitle" idx="1"/>
          </p:nvPr>
        </p:nvSpPr>
        <p:spPr>
          <a:xfrm>
            <a:off x="1336477" y="3970580"/>
            <a:ext cx="8018860" cy="1825171"/>
          </a:xfrm>
        </p:spPr>
        <p:txBody>
          <a:bodyPr/>
          <a:lstStyle>
            <a:lvl1pPr marL="0" indent="0" algn="ctr">
              <a:buNone/>
              <a:defRPr sz="2699"/>
            </a:lvl1pPr>
            <a:lvl2pPr marL="521424" indent="0" algn="ctr">
              <a:buNone/>
              <a:defRPr sz="2300"/>
            </a:lvl2pPr>
            <a:lvl3pPr marL="1042847" indent="0" algn="ctr">
              <a:buNone/>
              <a:defRPr sz="2100"/>
            </a:lvl3pPr>
            <a:lvl4pPr marL="1564271" indent="0" algn="ctr">
              <a:buNone/>
              <a:defRPr sz="1800"/>
            </a:lvl4pPr>
            <a:lvl5pPr marL="2085695" indent="0" algn="ctr">
              <a:buNone/>
              <a:defRPr sz="1800"/>
            </a:lvl5pPr>
            <a:lvl6pPr marL="2607118" indent="0" algn="ctr">
              <a:buNone/>
              <a:defRPr sz="1800"/>
            </a:lvl6pPr>
            <a:lvl7pPr marL="3128542" indent="0" algn="ctr">
              <a:buNone/>
              <a:defRPr sz="1800"/>
            </a:lvl7pPr>
            <a:lvl8pPr marL="3649966" indent="0" algn="ctr">
              <a:buNone/>
              <a:defRPr sz="1800"/>
            </a:lvl8pPr>
            <a:lvl9pPr marL="4171390" indent="0" algn="ctr">
              <a:buNone/>
              <a:defRPr sz="1800"/>
            </a:lvl9pPr>
          </a:lstStyle>
          <a:p>
            <a:r>
              <a:rPr lang="ja-JP" altLang="en-US"/>
              <a:t>マスター サブタイトルの書式設定</a:t>
            </a:r>
            <a:endParaRPr lang="en-US" dirty="0"/>
          </a:p>
        </p:txBody>
      </p:sp>
      <p:sp>
        <p:nvSpPr>
          <p:cNvPr id="4" name="Date Placeholder 3"/>
          <p:cNvSpPr>
            <a:spLocks noGrp="1"/>
          </p:cNvSpPr>
          <p:nvPr>
            <p:ph type="dt" sz="half" idx="10"/>
          </p:nvPr>
        </p:nvSpPr>
        <p:spPr/>
        <p:txBody>
          <a:bodyPr/>
          <a:lstStyle/>
          <a:p>
            <a:fld id="{933B0390-B2EF-4422-8787-E8B82DA5B288}" type="datetimeFigureOut">
              <a:rPr kumimoji="1" lang="ja-JP" altLang="en-US" smtClean="0"/>
              <a:t>2022/11/28</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CA296363-657F-4F45-8C7E-3D34AE705CD0}" type="slidenum">
              <a:rPr kumimoji="1" lang="ja-JP" altLang="en-US" smtClean="0"/>
              <a:t>‹#›</a:t>
            </a:fld>
            <a:endParaRPr kumimoji="1" lang="ja-JP" altLang="en-US"/>
          </a:p>
        </p:txBody>
      </p:sp>
    </p:spTree>
    <p:extLst>
      <p:ext uri="{BB962C8B-B14F-4D97-AF65-F5344CB8AC3E}">
        <p14:creationId xmlns:p14="http://schemas.microsoft.com/office/powerpoint/2010/main" val="1860626127"/>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idx="1"/>
          </p:nvPr>
        </p:nvSpPr>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933B0390-B2EF-4422-8787-E8B82DA5B288}" type="datetimeFigureOut">
              <a:rPr kumimoji="1" lang="ja-JP" altLang="en-US" smtClean="0"/>
              <a:t>2022/11/28</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CA296363-657F-4F45-8C7E-3D34AE705CD0}" type="slidenum">
              <a:rPr kumimoji="1" lang="ja-JP" altLang="en-US" smtClean="0"/>
              <a:t>‹#›</a:t>
            </a:fld>
            <a:endParaRPr kumimoji="1" lang="ja-JP" altLang="en-US"/>
          </a:p>
        </p:txBody>
      </p:sp>
    </p:spTree>
    <p:extLst>
      <p:ext uri="{BB962C8B-B14F-4D97-AF65-F5344CB8AC3E}">
        <p14:creationId xmlns:p14="http://schemas.microsoft.com/office/powerpoint/2010/main" val="820875578"/>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Title 1"/>
          <p:cNvSpPr>
            <a:spLocks noGrp="1"/>
          </p:cNvSpPr>
          <p:nvPr>
            <p:ph type="title"/>
          </p:nvPr>
        </p:nvSpPr>
        <p:spPr>
          <a:xfrm>
            <a:off x="729494" y="1884672"/>
            <a:ext cx="9221689" cy="3144614"/>
          </a:xfrm>
        </p:spPr>
        <p:txBody>
          <a:bodyPr anchor="b"/>
          <a:lstStyle>
            <a:lvl1pPr>
              <a:defRPr sz="6799"/>
            </a:lvl1pPr>
          </a:lstStyle>
          <a:p>
            <a:r>
              <a:rPr lang="ja-JP" altLang="en-US"/>
              <a:t>マスター タイトルの書式設定</a:t>
            </a:r>
            <a:endParaRPr lang="en-US" dirty="0"/>
          </a:p>
        </p:txBody>
      </p:sp>
      <p:sp>
        <p:nvSpPr>
          <p:cNvPr id="3" name="Text Placeholder 2"/>
          <p:cNvSpPr>
            <a:spLocks noGrp="1"/>
          </p:cNvSpPr>
          <p:nvPr>
            <p:ph type="body" idx="1"/>
          </p:nvPr>
        </p:nvSpPr>
        <p:spPr>
          <a:xfrm>
            <a:off x="729494" y="5059034"/>
            <a:ext cx="9221689" cy="1653679"/>
          </a:xfrm>
        </p:spPr>
        <p:txBody>
          <a:bodyPr/>
          <a:lstStyle>
            <a:lvl1pPr marL="0" indent="0">
              <a:buNone/>
              <a:defRPr sz="2699">
                <a:solidFill>
                  <a:schemeClr val="tx1"/>
                </a:solidFill>
              </a:defRPr>
            </a:lvl1pPr>
            <a:lvl2pPr marL="521424" indent="0">
              <a:buNone/>
              <a:defRPr sz="2300">
                <a:solidFill>
                  <a:schemeClr val="tx1">
                    <a:tint val="75000"/>
                  </a:schemeClr>
                </a:solidFill>
              </a:defRPr>
            </a:lvl2pPr>
            <a:lvl3pPr marL="1042847" indent="0">
              <a:buNone/>
              <a:defRPr sz="2100">
                <a:solidFill>
                  <a:schemeClr val="tx1">
                    <a:tint val="75000"/>
                  </a:schemeClr>
                </a:solidFill>
              </a:defRPr>
            </a:lvl3pPr>
            <a:lvl4pPr marL="1564271" indent="0">
              <a:buNone/>
              <a:defRPr sz="1800">
                <a:solidFill>
                  <a:schemeClr val="tx1">
                    <a:tint val="75000"/>
                  </a:schemeClr>
                </a:solidFill>
              </a:defRPr>
            </a:lvl4pPr>
            <a:lvl5pPr marL="2085695" indent="0">
              <a:buNone/>
              <a:defRPr sz="1800">
                <a:solidFill>
                  <a:schemeClr val="tx1">
                    <a:tint val="75000"/>
                  </a:schemeClr>
                </a:solidFill>
              </a:defRPr>
            </a:lvl5pPr>
            <a:lvl6pPr marL="2607118" indent="0">
              <a:buNone/>
              <a:defRPr sz="1800">
                <a:solidFill>
                  <a:schemeClr val="tx1">
                    <a:tint val="75000"/>
                  </a:schemeClr>
                </a:solidFill>
              </a:defRPr>
            </a:lvl6pPr>
            <a:lvl7pPr marL="3128542" indent="0">
              <a:buNone/>
              <a:defRPr sz="1800">
                <a:solidFill>
                  <a:schemeClr val="tx1">
                    <a:tint val="75000"/>
                  </a:schemeClr>
                </a:solidFill>
              </a:defRPr>
            </a:lvl7pPr>
            <a:lvl8pPr marL="3649966" indent="0">
              <a:buNone/>
              <a:defRPr sz="1800">
                <a:solidFill>
                  <a:schemeClr val="tx1">
                    <a:tint val="75000"/>
                  </a:schemeClr>
                </a:solidFill>
              </a:defRPr>
            </a:lvl8pPr>
            <a:lvl9pPr marL="4171390" indent="0">
              <a:buNone/>
              <a:defRPr sz="1800">
                <a:solidFill>
                  <a:schemeClr val="tx1">
                    <a:tint val="75000"/>
                  </a:schemeClr>
                </a:solidFill>
              </a:defRPr>
            </a:lvl9pPr>
          </a:lstStyle>
          <a:p>
            <a:pPr lvl="0"/>
            <a:r>
              <a:rPr lang="ja-JP" altLang="en-US"/>
              <a:t>マスター テキストの書式設定</a:t>
            </a:r>
          </a:p>
        </p:txBody>
      </p:sp>
      <p:sp>
        <p:nvSpPr>
          <p:cNvPr id="4" name="Date Placeholder 3"/>
          <p:cNvSpPr>
            <a:spLocks noGrp="1"/>
          </p:cNvSpPr>
          <p:nvPr>
            <p:ph type="dt" sz="half" idx="10"/>
          </p:nvPr>
        </p:nvSpPr>
        <p:spPr/>
        <p:txBody>
          <a:bodyPr/>
          <a:lstStyle/>
          <a:p>
            <a:fld id="{933B0390-B2EF-4422-8787-E8B82DA5B288}" type="datetimeFigureOut">
              <a:rPr kumimoji="1" lang="ja-JP" altLang="en-US" smtClean="0"/>
              <a:t>2022/11/28</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CA296363-657F-4F45-8C7E-3D34AE705CD0}" type="slidenum">
              <a:rPr kumimoji="1" lang="ja-JP" altLang="en-US" smtClean="0"/>
              <a:t>‹#›</a:t>
            </a:fld>
            <a:endParaRPr kumimoji="1" lang="ja-JP" altLang="en-US"/>
          </a:p>
        </p:txBody>
      </p:sp>
    </p:spTree>
    <p:extLst>
      <p:ext uri="{BB962C8B-B14F-4D97-AF65-F5344CB8AC3E}">
        <p14:creationId xmlns:p14="http://schemas.microsoft.com/office/powerpoint/2010/main" val="2192802269"/>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sz="half" idx="1"/>
          </p:nvPr>
        </p:nvSpPr>
        <p:spPr>
          <a:xfrm>
            <a:off x="735062" y="2012413"/>
            <a:ext cx="4544021" cy="4796544"/>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Content Placeholder 3"/>
          <p:cNvSpPr>
            <a:spLocks noGrp="1"/>
          </p:cNvSpPr>
          <p:nvPr>
            <p:ph sz="half" idx="2"/>
          </p:nvPr>
        </p:nvSpPr>
        <p:spPr>
          <a:xfrm>
            <a:off x="5412731" y="2012413"/>
            <a:ext cx="4544021" cy="4796544"/>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Date Placeholder 4"/>
          <p:cNvSpPr>
            <a:spLocks noGrp="1"/>
          </p:cNvSpPr>
          <p:nvPr>
            <p:ph type="dt" sz="half" idx="10"/>
          </p:nvPr>
        </p:nvSpPr>
        <p:spPr/>
        <p:txBody>
          <a:bodyPr/>
          <a:lstStyle/>
          <a:p>
            <a:fld id="{933B0390-B2EF-4422-8787-E8B82DA5B288}" type="datetimeFigureOut">
              <a:rPr kumimoji="1" lang="ja-JP" altLang="en-US" smtClean="0"/>
              <a:t>2022/11/28</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CA296363-657F-4F45-8C7E-3D34AE705CD0}" type="slidenum">
              <a:rPr kumimoji="1" lang="ja-JP" altLang="en-US" smtClean="0"/>
              <a:t>‹#›</a:t>
            </a:fld>
            <a:endParaRPr kumimoji="1" lang="ja-JP" altLang="en-US"/>
          </a:p>
        </p:txBody>
      </p:sp>
    </p:spTree>
    <p:extLst>
      <p:ext uri="{BB962C8B-B14F-4D97-AF65-F5344CB8AC3E}">
        <p14:creationId xmlns:p14="http://schemas.microsoft.com/office/powerpoint/2010/main" val="733537114"/>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Title 1"/>
          <p:cNvSpPr>
            <a:spLocks noGrp="1"/>
          </p:cNvSpPr>
          <p:nvPr>
            <p:ph type="title"/>
          </p:nvPr>
        </p:nvSpPr>
        <p:spPr>
          <a:xfrm>
            <a:off x="736455" y="402485"/>
            <a:ext cx="9221689" cy="1461188"/>
          </a:xfrm>
        </p:spPr>
        <p:txBody>
          <a:bodyPr/>
          <a:lstStyle/>
          <a:p>
            <a:r>
              <a:rPr lang="ja-JP" altLang="en-US"/>
              <a:t>マスター タイトルの書式設定</a:t>
            </a:r>
            <a:endParaRPr lang="en-US" dirty="0"/>
          </a:p>
        </p:txBody>
      </p:sp>
      <p:sp>
        <p:nvSpPr>
          <p:cNvPr id="3" name="Text Placeholder 2"/>
          <p:cNvSpPr>
            <a:spLocks noGrp="1"/>
          </p:cNvSpPr>
          <p:nvPr>
            <p:ph type="body" idx="1"/>
          </p:nvPr>
        </p:nvSpPr>
        <p:spPr>
          <a:xfrm>
            <a:off x="736456" y="1853171"/>
            <a:ext cx="4523138" cy="908210"/>
          </a:xfrm>
        </p:spPr>
        <p:txBody>
          <a:bodyPr anchor="b"/>
          <a:lstStyle>
            <a:lvl1pPr marL="0" indent="0">
              <a:buNone/>
              <a:defRPr sz="2699" b="1"/>
            </a:lvl1pPr>
            <a:lvl2pPr marL="521424" indent="0">
              <a:buNone/>
              <a:defRPr sz="2300" b="1"/>
            </a:lvl2pPr>
            <a:lvl3pPr marL="1042847" indent="0">
              <a:buNone/>
              <a:defRPr sz="2100" b="1"/>
            </a:lvl3pPr>
            <a:lvl4pPr marL="1564271" indent="0">
              <a:buNone/>
              <a:defRPr sz="1800" b="1"/>
            </a:lvl4pPr>
            <a:lvl5pPr marL="2085695" indent="0">
              <a:buNone/>
              <a:defRPr sz="1800" b="1"/>
            </a:lvl5pPr>
            <a:lvl6pPr marL="2607118" indent="0">
              <a:buNone/>
              <a:defRPr sz="1800" b="1"/>
            </a:lvl6pPr>
            <a:lvl7pPr marL="3128542" indent="0">
              <a:buNone/>
              <a:defRPr sz="1800" b="1"/>
            </a:lvl7pPr>
            <a:lvl8pPr marL="3649966" indent="0">
              <a:buNone/>
              <a:defRPr sz="1800" b="1"/>
            </a:lvl8pPr>
            <a:lvl9pPr marL="4171390" indent="0">
              <a:buNone/>
              <a:defRPr sz="1800" b="1"/>
            </a:lvl9pPr>
          </a:lstStyle>
          <a:p>
            <a:pPr lvl="0"/>
            <a:r>
              <a:rPr lang="ja-JP" altLang="en-US"/>
              <a:t>マスター テキストの書式設定</a:t>
            </a:r>
          </a:p>
        </p:txBody>
      </p:sp>
      <p:sp>
        <p:nvSpPr>
          <p:cNvPr id="4" name="Content Placeholder 3"/>
          <p:cNvSpPr>
            <a:spLocks noGrp="1"/>
          </p:cNvSpPr>
          <p:nvPr>
            <p:ph sz="half" idx="2"/>
          </p:nvPr>
        </p:nvSpPr>
        <p:spPr>
          <a:xfrm>
            <a:off x="736456" y="2761381"/>
            <a:ext cx="4523138" cy="4061576"/>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Text Placeholder 4"/>
          <p:cNvSpPr>
            <a:spLocks noGrp="1"/>
          </p:cNvSpPr>
          <p:nvPr>
            <p:ph type="body" sz="quarter" idx="3"/>
          </p:nvPr>
        </p:nvSpPr>
        <p:spPr>
          <a:xfrm>
            <a:off x="5412731" y="1853171"/>
            <a:ext cx="4545413" cy="908210"/>
          </a:xfrm>
        </p:spPr>
        <p:txBody>
          <a:bodyPr anchor="b"/>
          <a:lstStyle>
            <a:lvl1pPr marL="0" indent="0">
              <a:buNone/>
              <a:defRPr sz="2699" b="1"/>
            </a:lvl1pPr>
            <a:lvl2pPr marL="521424" indent="0">
              <a:buNone/>
              <a:defRPr sz="2300" b="1"/>
            </a:lvl2pPr>
            <a:lvl3pPr marL="1042847" indent="0">
              <a:buNone/>
              <a:defRPr sz="2100" b="1"/>
            </a:lvl3pPr>
            <a:lvl4pPr marL="1564271" indent="0">
              <a:buNone/>
              <a:defRPr sz="1800" b="1"/>
            </a:lvl4pPr>
            <a:lvl5pPr marL="2085695" indent="0">
              <a:buNone/>
              <a:defRPr sz="1800" b="1"/>
            </a:lvl5pPr>
            <a:lvl6pPr marL="2607118" indent="0">
              <a:buNone/>
              <a:defRPr sz="1800" b="1"/>
            </a:lvl6pPr>
            <a:lvl7pPr marL="3128542" indent="0">
              <a:buNone/>
              <a:defRPr sz="1800" b="1"/>
            </a:lvl7pPr>
            <a:lvl8pPr marL="3649966" indent="0">
              <a:buNone/>
              <a:defRPr sz="1800" b="1"/>
            </a:lvl8pPr>
            <a:lvl9pPr marL="4171390" indent="0">
              <a:buNone/>
              <a:defRPr sz="1800" b="1"/>
            </a:lvl9pPr>
          </a:lstStyle>
          <a:p>
            <a:pPr lvl="0"/>
            <a:r>
              <a:rPr lang="ja-JP" altLang="en-US"/>
              <a:t>マスター テキストの書式設定</a:t>
            </a:r>
          </a:p>
        </p:txBody>
      </p:sp>
      <p:sp>
        <p:nvSpPr>
          <p:cNvPr id="6" name="Content Placeholder 5"/>
          <p:cNvSpPr>
            <a:spLocks noGrp="1"/>
          </p:cNvSpPr>
          <p:nvPr>
            <p:ph sz="quarter" idx="4"/>
          </p:nvPr>
        </p:nvSpPr>
        <p:spPr>
          <a:xfrm>
            <a:off x="5412731" y="2761381"/>
            <a:ext cx="4545413" cy="4061576"/>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7" name="Date Placeholder 6"/>
          <p:cNvSpPr>
            <a:spLocks noGrp="1"/>
          </p:cNvSpPr>
          <p:nvPr>
            <p:ph type="dt" sz="half" idx="10"/>
          </p:nvPr>
        </p:nvSpPr>
        <p:spPr/>
        <p:txBody>
          <a:bodyPr/>
          <a:lstStyle/>
          <a:p>
            <a:fld id="{933B0390-B2EF-4422-8787-E8B82DA5B288}" type="datetimeFigureOut">
              <a:rPr kumimoji="1" lang="ja-JP" altLang="en-US" smtClean="0"/>
              <a:t>2022/11/28</a:t>
            </a:fld>
            <a:endParaRPr kumimoji="1" lang="ja-JP" altLang="en-US"/>
          </a:p>
        </p:txBody>
      </p:sp>
      <p:sp>
        <p:nvSpPr>
          <p:cNvPr id="8" name="Footer Placeholder 7"/>
          <p:cNvSpPr>
            <a:spLocks noGrp="1"/>
          </p:cNvSpPr>
          <p:nvPr>
            <p:ph type="ftr" sz="quarter" idx="11"/>
          </p:nvPr>
        </p:nvSpPr>
        <p:spPr/>
        <p:txBody>
          <a:bodyPr/>
          <a:lstStyle/>
          <a:p>
            <a:endParaRPr kumimoji="1" lang="ja-JP" altLang="en-US"/>
          </a:p>
        </p:txBody>
      </p:sp>
      <p:sp>
        <p:nvSpPr>
          <p:cNvPr id="9" name="Slide Number Placeholder 8"/>
          <p:cNvSpPr>
            <a:spLocks noGrp="1"/>
          </p:cNvSpPr>
          <p:nvPr>
            <p:ph type="sldNum" sz="quarter" idx="12"/>
          </p:nvPr>
        </p:nvSpPr>
        <p:spPr/>
        <p:txBody>
          <a:bodyPr/>
          <a:lstStyle/>
          <a:p>
            <a:fld id="{CA296363-657F-4F45-8C7E-3D34AE705CD0}" type="slidenum">
              <a:rPr kumimoji="1" lang="ja-JP" altLang="en-US" smtClean="0"/>
              <a:t>‹#›</a:t>
            </a:fld>
            <a:endParaRPr kumimoji="1" lang="ja-JP" altLang="en-US"/>
          </a:p>
        </p:txBody>
      </p:sp>
    </p:spTree>
    <p:extLst>
      <p:ext uri="{BB962C8B-B14F-4D97-AF65-F5344CB8AC3E}">
        <p14:creationId xmlns:p14="http://schemas.microsoft.com/office/powerpoint/2010/main" val="412347417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Content">
    <p:spTree>
      <p:nvGrpSpPr>
        <p:cNvPr id="1" name=""/>
        <p:cNvGrpSpPr/>
        <p:nvPr/>
      </p:nvGrpSpPr>
      <p:grpSpPr>
        <a:xfrm>
          <a:off x="0" y="0"/>
          <a:ext cx="0" cy="0"/>
          <a:chOff x="0" y="0"/>
          <a:chExt cx="0" cy="0"/>
        </a:xfrm>
      </p:grpSpPr>
      <p:sp>
        <p:nvSpPr>
          <p:cNvPr id="7" name="PlaceHolder 1"/>
          <p:cNvSpPr>
            <a:spLocks noGrp="1"/>
          </p:cNvSpPr>
          <p:nvPr>
            <p:ph type="title"/>
          </p:nvPr>
        </p:nvSpPr>
        <p:spPr>
          <a:xfrm>
            <a:off x="858600" y="632520"/>
            <a:ext cx="8974440" cy="1142280"/>
          </a:xfrm>
          <a:prstGeom prst="rect">
            <a:avLst/>
          </a:prstGeom>
        </p:spPr>
        <p:txBody>
          <a:bodyPr lIns="0" tIns="0" rIns="0" bIns="0" anchor="ctr"/>
          <a:lstStyle/>
          <a:p>
            <a:pPr algn="ctr"/>
            <a:endParaRPr/>
          </a:p>
        </p:txBody>
      </p:sp>
      <p:sp>
        <p:nvSpPr>
          <p:cNvPr id="8" name="PlaceHolder 2"/>
          <p:cNvSpPr>
            <a:spLocks noGrp="1"/>
          </p:cNvSpPr>
          <p:nvPr>
            <p:ph type="body"/>
          </p:nvPr>
        </p:nvSpPr>
        <p:spPr>
          <a:xfrm>
            <a:off x="858600" y="1960560"/>
            <a:ext cx="8974440" cy="3966840"/>
          </a:xfrm>
          <a:prstGeom prst="rect">
            <a:avLst/>
          </a:prstGeom>
        </p:spPr>
        <p:txBody>
          <a:bodyPr lIns="0" tIns="0" rIns="0" bIns="0"/>
          <a:lstStyle/>
          <a:p>
            <a:endParaRP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Date Placeholder 2"/>
          <p:cNvSpPr>
            <a:spLocks noGrp="1"/>
          </p:cNvSpPr>
          <p:nvPr>
            <p:ph type="dt" sz="half" idx="10"/>
          </p:nvPr>
        </p:nvSpPr>
        <p:spPr/>
        <p:txBody>
          <a:bodyPr/>
          <a:lstStyle/>
          <a:p>
            <a:fld id="{933B0390-B2EF-4422-8787-E8B82DA5B288}" type="datetimeFigureOut">
              <a:rPr kumimoji="1" lang="ja-JP" altLang="en-US" smtClean="0"/>
              <a:t>2022/11/28</a:t>
            </a:fld>
            <a:endParaRPr kumimoji="1" lang="ja-JP" altLang="en-US"/>
          </a:p>
        </p:txBody>
      </p:sp>
      <p:sp>
        <p:nvSpPr>
          <p:cNvPr id="4" name="Footer Placeholder 3"/>
          <p:cNvSpPr>
            <a:spLocks noGrp="1"/>
          </p:cNvSpPr>
          <p:nvPr>
            <p:ph type="ftr" sz="quarter" idx="11"/>
          </p:nvPr>
        </p:nvSpPr>
        <p:spPr/>
        <p:txBody>
          <a:bodyPr/>
          <a:lstStyle/>
          <a:p>
            <a:endParaRPr kumimoji="1" lang="ja-JP" altLang="en-US"/>
          </a:p>
        </p:txBody>
      </p:sp>
      <p:sp>
        <p:nvSpPr>
          <p:cNvPr id="5" name="Slide Number Placeholder 4"/>
          <p:cNvSpPr>
            <a:spLocks noGrp="1"/>
          </p:cNvSpPr>
          <p:nvPr>
            <p:ph type="sldNum" sz="quarter" idx="12"/>
          </p:nvPr>
        </p:nvSpPr>
        <p:spPr/>
        <p:txBody>
          <a:bodyPr/>
          <a:lstStyle/>
          <a:p>
            <a:fld id="{CA296363-657F-4F45-8C7E-3D34AE705CD0}" type="slidenum">
              <a:rPr kumimoji="1" lang="ja-JP" altLang="en-US" smtClean="0"/>
              <a:t>‹#›</a:t>
            </a:fld>
            <a:endParaRPr kumimoji="1" lang="ja-JP" altLang="en-US"/>
          </a:p>
        </p:txBody>
      </p:sp>
    </p:spTree>
    <p:extLst>
      <p:ext uri="{BB962C8B-B14F-4D97-AF65-F5344CB8AC3E}">
        <p14:creationId xmlns:p14="http://schemas.microsoft.com/office/powerpoint/2010/main" val="630585958"/>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33B0390-B2EF-4422-8787-E8B82DA5B288}" type="datetimeFigureOut">
              <a:rPr kumimoji="1" lang="ja-JP" altLang="en-US" smtClean="0"/>
              <a:t>2022/11/28</a:t>
            </a:fld>
            <a:endParaRPr kumimoji="1" lang="ja-JP" altLang="en-US"/>
          </a:p>
        </p:txBody>
      </p:sp>
      <p:sp>
        <p:nvSpPr>
          <p:cNvPr id="3" name="Footer Placeholder 2"/>
          <p:cNvSpPr>
            <a:spLocks noGrp="1"/>
          </p:cNvSpPr>
          <p:nvPr>
            <p:ph type="ftr" sz="quarter" idx="11"/>
          </p:nvPr>
        </p:nvSpPr>
        <p:spPr/>
        <p:txBody>
          <a:bodyPr/>
          <a:lstStyle/>
          <a:p>
            <a:endParaRPr kumimoji="1" lang="ja-JP" altLang="en-US"/>
          </a:p>
        </p:txBody>
      </p:sp>
      <p:sp>
        <p:nvSpPr>
          <p:cNvPr id="4" name="Slide Number Placeholder 3"/>
          <p:cNvSpPr>
            <a:spLocks noGrp="1"/>
          </p:cNvSpPr>
          <p:nvPr>
            <p:ph type="sldNum" sz="quarter" idx="12"/>
          </p:nvPr>
        </p:nvSpPr>
        <p:spPr/>
        <p:txBody>
          <a:bodyPr/>
          <a:lstStyle/>
          <a:p>
            <a:fld id="{CA296363-657F-4F45-8C7E-3D34AE705CD0}" type="slidenum">
              <a:rPr kumimoji="1" lang="ja-JP" altLang="en-US" smtClean="0"/>
              <a:t>‹#›</a:t>
            </a:fld>
            <a:endParaRPr kumimoji="1" lang="ja-JP" altLang="en-US"/>
          </a:p>
        </p:txBody>
      </p:sp>
    </p:spTree>
    <p:extLst>
      <p:ext uri="{BB962C8B-B14F-4D97-AF65-F5344CB8AC3E}">
        <p14:creationId xmlns:p14="http://schemas.microsoft.com/office/powerpoint/2010/main" val="2111829901"/>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Title 1"/>
          <p:cNvSpPr>
            <a:spLocks noGrp="1"/>
          </p:cNvSpPr>
          <p:nvPr>
            <p:ph type="title"/>
          </p:nvPr>
        </p:nvSpPr>
        <p:spPr>
          <a:xfrm>
            <a:off x="736455" y="503979"/>
            <a:ext cx="3448388" cy="1763924"/>
          </a:xfrm>
        </p:spPr>
        <p:txBody>
          <a:bodyPr anchor="b"/>
          <a:lstStyle>
            <a:lvl1pPr>
              <a:defRPr sz="3699"/>
            </a:lvl1pPr>
          </a:lstStyle>
          <a:p>
            <a:r>
              <a:rPr lang="ja-JP" altLang="en-US"/>
              <a:t>マスター タイトルの書式設定</a:t>
            </a:r>
            <a:endParaRPr lang="en-US" dirty="0"/>
          </a:p>
        </p:txBody>
      </p:sp>
      <p:sp>
        <p:nvSpPr>
          <p:cNvPr id="3" name="Content Placeholder 2"/>
          <p:cNvSpPr>
            <a:spLocks noGrp="1"/>
          </p:cNvSpPr>
          <p:nvPr>
            <p:ph idx="1"/>
          </p:nvPr>
        </p:nvSpPr>
        <p:spPr>
          <a:xfrm>
            <a:off x="4545413" y="1088455"/>
            <a:ext cx="5412731" cy="5372269"/>
          </a:xfrm>
        </p:spPr>
        <p:txBody>
          <a:bodyPr/>
          <a:lstStyle>
            <a:lvl1pPr>
              <a:defRPr sz="3699"/>
            </a:lvl1pPr>
            <a:lvl2pPr>
              <a:defRPr sz="3199"/>
            </a:lvl2pPr>
            <a:lvl3pPr>
              <a:defRPr sz="2699"/>
            </a:lvl3pPr>
            <a:lvl4pPr>
              <a:defRPr sz="2300"/>
            </a:lvl4pPr>
            <a:lvl5pPr>
              <a:defRPr sz="2300"/>
            </a:lvl5pPr>
            <a:lvl6pPr>
              <a:defRPr sz="2300"/>
            </a:lvl6pPr>
            <a:lvl7pPr>
              <a:defRPr sz="2300"/>
            </a:lvl7pPr>
            <a:lvl8pPr>
              <a:defRPr sz="2300"/>
            </a:lvl8pPr>
            <a:lvl9pPr>
              <a:defRPr sz="2300"/>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Text Placeholder 3"/>
          <p:cNvSpPr>
            <a:spLocks noGrp="1"/>
          </p:cNvSpPr>
          <p:nvPr>
            <p:ph type="body" sz="half" idx="2"/>
          </p:nvPr>
        </p:nvSpPr>
        <p:spPr>
          <a:xfrm>
            <a:off x="736455" y="2267903"/>
            <a:ext cx="3448388" cy="4201570"/>
          </a:xfrm>
        </p:spPr>
        <p:txBody>
          <a:bodyPr/>
          <a:lstStyle>
            <a:lvl1pPr marL="0" indent="0">
              <a:buNone/>
              <a:defRPr sz="1800"/>
            </a:lvl1pPr>
            <a:lvl2pPr marL="521424" indent="0">
              <a:buNone/>
              <a:defRPr sz="1600"/>
            </a:lvl2pPr>
            <a:lvl3pPr marL="1042847" indent="0">
              <a:buNone/>
              <a:defRPr sz="1400"/>
            </a:lvl3pPr>
            <a:lvl4pPr marL="1564271" indent="0">
              <a:buNone/>
              <a:defRPr sz="1100"/>
            </a:lvl4pPr>
            <a:lvl5pPr marL="2085695" indent="0">
              <a:buNone/>
              <a:defRPr sz="1100"/>
            </a:lvl5pPr>
            <a:lvl6pPr marL="2607118" indent="0">
              <a:buNone/>
              <a:defRPr sz="1100"/>
            </a:lvl6pPr>
            <a:lvl7pPr marL="3128542" indent="0">
              <a:buNone/>
              <a:defRPr sz="1100"/>
            </a:lvl7pPr>
            <a:lvl8pPr marL="3649966" indent="0">
              <a:buNone/>
              <a:defRPr sz="1100"/>
            </a:lvl8pPr>
            <a:lvl9pPr marL="4171390" indent="0">
              <a:buNone/>
              <a:defRPr sz="110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933B0390-B2EF-4422-8787-E8B82DA5B288}" type="datetimeFigureOut">
              <a:rPr kumimoji="1" lang="ja-JP" altLang="en-US" smtClean="0"/>
              <a:t>2022/11/28</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CA296363-657F-4F45-8C7E-3D34AE705CD0}" type="slidenum">
              <a:rPr kumimoji="1" lang="ja-JP" altLang="en-US" smtClean="0"/>
              <a:t>‹#›</a:t>
            </a:fld>
            <a:endParaRPr kumimoji="1" lang="ja-JP" altLang="en-US"/>
          </a:p>
        </p:txBody>
      </p:sp>
    </p:spTree>
    <p:extLst>
      <p:ext uri="{BB962C8B-B14F-4D97-AF65-F5344CB8AC3E}">
        <p14:creationId xmlns:p14="http://schemas.microsoft.com/office/powerpoint/2010/main" val="1408902686"/>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Title 1"/>
          <p:cNvSpPr>
            <a:spLocks noGrp="1"/>
          </p:cNvSpPr>
          <p:nvPr>
            <p:ph type="title"/>
          </p:nvPr>
        </p:nvSpPr>
        <p:spPr>
          <a:xfrm>
            <a:off x="736455" y="503979"/>
            <a:ext cx="3448388" cy="1763924"/>
          </a:xfrm>
        </p:spPr>
        <p:txBody>
          <a:bodyPr anchor="b"/>
          <a:lstStyle>
            <a:lvl1pPr>
              <a:defRPr sz="3699"/>
            </a:lvl1pPr>
          </a:lstStyle>
          <a:p>
            <a:r>
              <a:rPr lang="ja-JP" altLang="en-US"/>
              <a:t>マスター タイトルの書式設定</a:t>
            </a:r>
            <a:endParaRPr lang="en-US" dirty="0"/>
          </a:p>
        </p:txBody>
      </p:sp>
      <p:sp>
        <p:nvSpPr>
          <p:cNvPr id="3" name="Picture Placeholder 2"/>
          <p:cNvSpPr>
            <a:spLocks noGrp="1" noChangeAspect="1"/>
          </p:cNvSpPr>
          <p:nvPr>
            <p:ph type="pic" idx="1"/>
          </p:nvPr>
        </p:nvSpPr>
        <p:spPr>
          <a:xfrm>
            <a:off x="4545413" y="1088455"/>
            <a:ext cx="5412731" cy="5372269"/>
          </a:xfrm>
        </p:spPr>
        <p:txBody>
          <a:bodyPr anchor="t"/>
          <a:lstStyle>
            <a:lvl1pPr marL="0" indent="0">
              <a:buNone/>
              <a:defRPr sz="3699"/>
            </a:lvl1pPr>
            <a:lvl2pPr marL="521424" indent="0">
              <a:buNone/>
              <a:defRPr sz="3199"/>
            </a:lvl2pPr>
            <a:lvl3pPr marL="1042847" indent="0">
              <a:buNone/>
              <a:defRPr sz="2699"/>
            </a:lvl3pPr>
            <a:lvl4pPr marL="1564271" indent="0">
              <a:buNone/>
              <a:defRPr sz="2300"/>
            </a:lvl4pPr>
            <a:lvl5pPr marL="2085695" indent="0">
              <a:buNone/>
              <a:defRPr sz="2300"/>
            </a:lvl5pPr>
            <a:lvl6pPr marL="2607118" indent="0">
              <a:buNone/>
              <a:defRPr sz="2300"/>
            </a:lvl6pPr>
            <a:lvl7pPr marL="3128542" indent="0">
              <a:buNone/>
              <a:defRPr sz="2300"/>
            </a:lvl7pPr>
            <a:lvl8pPr marL="3649966" indent="0">
              <a:buNone/>
              <a:defRPr sz="2300"/>
            </a:lvl8pPr>
            <a:lvl9pPr marL="4171390" indent="0">
              <a:buNone/>
              <a:defRPr sz="2300"/>
            </a:lvl9pPr>
          </a:lstStyle>
          <a:p>
            <a:r>
              <a:rPr lang="ja-JP" altLang="en-US"/>
              <a:t>図を追加</a:t>
            </a:r>
            <a:endParaRPr lang="en-US" dirty="0"/>
          </a:p>
        </p:txBody>
      </p:sp>
      <p:sp>
        <p:nvSpPr>
          <p:cNvPr id="4" name="Text Placeholder 3"/>
          <p:cNvSpPr>
            <a:spLocks noGrp="1"/>
          </p:cNvSpPr>
          <p:nvPr>
            <p:ph type="body" sz="half" idx="2"/>
          </p:nvPr>
        </p:nvSpPr>
        <p:spPr>
          <a:xfrm>
            <a:off x="736455" y="2267903"/>
            <a:ext cx="3448388" cy="4201570"/>
          </a:xfrm>
        </p:spPr>
        <p:txBody>
          <a:bodyPr/>
          <a:lstStyle>
            <a:lvl1pPr marL="0" indent="0">
              <a:buNone/>
              <a:defRPr sz="1800"/>
            </a:lvl1pPr>
            <a:lvl2pPr marL="521424" indent="0">
              <a:buNone/>
              <a:defRPr sz="1600"/>
            </a:lvl2pPr>
            <a:lvl3pPr marL="1042847" indent="0">
              <a:buNone/>
              <a:defRPr sz="1400"/>
            </a:lvl3pPr>
            <a:lvl4pPr marL="1564271" indent="0">
              <a:buNone/>
              <a:defRPr sz="1100"/>
            </a:lvl4pPr>
            <a:lvl5pPr marL="2085695" indent="0">
              <a:buNone/>
              <a:defRPr sz="1100"/>
            </a:lvl5pPr>
            <a:lvl6pPr marL="2607118" indent="0">
              <a:buNone/>
              <a:defRPr sz="1100"/>
            </a:lvl6pPr>
            <a:lvl7pPr marL="3128542" indent="0">
              <a:buNone/>
              <a:defRPr sz="1100"/>
            </a:lvl7pPr>
            <a:lvl8pPr marL="3649966" indent="0">
              <a:buNone/>
              <a:defRPr sz="1100"/>
            </a:lvl8pPr>
            <a:lvl9pPr marL="4171390" indent="0">
              <a:buNone/>
              <a:defRPr sz="110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933B0390-B2EF-4422-8787-E8B82DA5B288}" type="datetimeFigureOut">
              <a:rPr kumimoji="1" lang="ja-JP" altLang="en-US" smtClean="0"/>
              <a:t>2022/11/28</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CA296363-657F-4F45-8C7E-3D34AE705CD0}" type="slidenum">
              <a:rPr kumimoji="1" lang="ja-JP" altLang="en-US" smtClean="0"/>
              <a:t>‹#›</a:t>
            </a:fld>
            <a:endParaRPr kumimoji="1" lang="ja-JP" altLang="en-US"/>
          </a:p>
        </p:txBody>
      </p:sp>
    </p:spTree>
    <p:extLst>
      <p:ext uri="{BB962C8B-B14F-4D97-AF65-F5344CB8AC3E}">
        <p14:creationId xmlns:p14="http://schemas.microsoft.com/office/powerpoint/2010/main" val="420460262"/>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Vertical Text Placeholder 2"/>
          <p:cNvSpPr>
            <a:spLocks noGrp="1"/>
          </p:cNvSpPr>
          <p:nvPr>
            <p:ph type="body" orient="vert" idx="1"/>
          </p:nvPr>
        </p:nvSpPr>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933B0390-B2EF-4422-8787-E8B82DA5B288}" type="datetimeFigureOut">
              <a:rPr kumimoji="1" lang="ja-JP" altLang="en-US" smtClean="0"/>
              <a:t>2022/11/28</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CA296363-657F-4F45-8C7E-3D34AE705CD0}" type="slidenum">
              <a:rPr kumimoji="1" lang="ja-JP" altLang="en-US" smtClean="0"/>
              <a:t>‹#›</a:t>
            </a:fld>
            <a:endParaRPr kumimoji="1" lang="ja-JP" altLang="en-US"/>
          </a:p>
        </p:txBody>
      </p:sp>
    </p:spTree>
    <p:extLst>
      <p:ext uri="{BB962C8B-B14F-4D97-AF65-F5344CB8AC3E}">
        <p14:creationId xmlns:p14="http://schemas.microsoft.com/office/powerpoint/2010/main" val="2136431705"/>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651329" y="402483"/>
            <a:ext cx="2305422" cy="6406475"/>
          </a:xfrm>
        </p:spPr>
        <p:txBody>
          <a:bodyPr vert="eaVert"/>
          <a:lstStyle/>
          <a:p>
            <a:r>
              <a:rPr lang="ja-JP" altLang="en-US"/>
              <a:t>マスター タイトルの書式設定</a:t>
            </a:r>
            <a:endParaRPr lang="en-US" dirty="0"/>
          </a:p>
        </p:txBody>
      </p:sp>
      <p:sp>
        <p:nvSpPr>
          <p:cNvPr id="3" name="Vertical Text Placeholder 2"/>
          <p:cNvSpPr>
            <a:spLocks noGrp="1"/>
          </p:cNvSpPr>
          <p:nvPr>
            <p:ph type="body" orient="vert" idx="1"/>
          </p:nvPr>
        </p:nvSpPr>
        <p:spPr>
          <a:xfrm>
            <a:off x="735063" y="402483"/>
            <a:ext cx="6782619" cy="6406475"/>
          </a:xfrm>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933B0390-B2EF-4422-8787-E8B82DA5B288}" type="datetimeFigureOut">
              <a:rPr kumimoji="1" lang="ja-JP" altLang="en-US" smtClean="0"/>
              <a:t>2022/11/28</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CA296363-657F-4F45-8C7E-3D34AE705CD0}" type="slidenum">
              <a:rPr kumimoji="1" lang="ja-JP" altLang="en-US" smtClean="0"/>
              <a:t>‹#›</a:t>
            </a:fld>
            <a:endParaRPr kumimoji="1" lang="ja-JP" altLang="en-US"/>
          </a:p>
        </p:txBody>
      </p:sp>
    </p:spTree>
    <p:extLst>
      <p:ext uri="{BB962C8B-B14F-4D97-AF65-F5344CB8AC3E}">
        <p14:creationId xmlns:p14="http://schemas.microsoft.com/office/powerpoint/2010/main" val="102486761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itle, 2 Content">
    <p:spTree>
      <p:nvGrpSpPr>
        <p:cNvPr id="1" name=""/>
        <p:cNvGrpSpPr/>
        <p:nvPr/>
      </p:nvGrpSpPr>
      <p:grpSpPr>
        <a:xfrm>
          <a:off x="0" y="0"/>
          <a:ext cx="0" cy="0"/>
          <a:chOff x="0" y="0"/>
          <a:chExt cx="0" cy="0"/>
        </a:xfrm>
      </p:grpSpPr>
      <p:sp>
        <p:nvSpPr>
          <p:cNvPr id="9" name="PlaceHolder 1"/>
          <p:cNvSpPr>
            <a:spLocks noGrp="1"/>
          </p:cNvSpPr>
          <p:nvPr>
            <p:ph type="title"/>
          </p:nvPr>
        </p:nvSpPr>
        <p:spPr>
          <a:xfrm>
            <a:off x="858600" y="632520"/>
            <a:ext cx="8974440" cy="1142280"/>
          </a:xfrm>
          <a:prstGeom prst="rect">
            <a:avLst/>
          </a:prstGeom>
        </p:spPr>
        <p:txBody>
          <a:bodyPr lIns="0" tIns="0" rIns="0" bIns="0" anchor="ctr"/>
          <a:lstStyle/>
          <a:p>
            <a:pPr algn="ctr"/>
            <a:endParaRPr/>
          </a:p>
        </p:txBody>
      </p:sp>
      <p:sp>
        <p:nvSpPr>
          <p:cNvPr id="10" name="PlaceHolder 2"/>
          <p:cNvSpPr>
            <a:spLocks noGrp="1"/>
          </p:cNvSpPr>
          <p:nvPr>
            <p:ph type="body"/>
          </p:nvPr>
        </p:nvSpPr>
        <p:spPr>
          <a:xfrm>
            <a:off x="858600" y="1960560"/>
            <a:ext cx="4379400" cy="3966840"/>
          </a:xfrm>
          <a:prstGeom prst="rect">
            <a:avLst/>
          </a:prstGeom>
        </p:spPr>
        <p:txBody>
          <a:bodyPr lIns="0" tIns="0" rIns="0" bIns="0"/>
          <a:lstStyle/>
          <a:p>
            <a:endParaRPr/>
          </a:p>
        </p:txBody>
      </p:sp>
      <p:sp>
        <p:nvSpPr>
          <p:cNvPr id="11" name="PlaceHolder 3"/>
          <p:cNvSpPr>
            <a:spLocks noGrp="1"/>
          </p:cNvSpPr>
          <p:nvPr>
            <p:ph type="body"/>
          </p:nvPr>
        </p:nvSpPr>
        <p:spPr>
          <a:xfrm>
            <a:off x="5457240" y="1960560"/>
            <a:ext cx="4379400" cy="3966840"/>
          </a:xfrm>
          <a:prstGeom prst="rect">
            <a:avLst/>
          </a:prstGeom>
        </p:spPr>
        <p:txBody>
          <a:bodyPr lIns="0" tIns="0" rIns="0" bIns="0"/>
          <a:lstStyle/>
          <a:p>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12" name="PlaceHolder 1"/>
          <p:cNvSpPr>
            <a:spLocks noGrp="1"/>
          </p:cNvSpPr>
          <p:nvPr>
            <p:ph type="title"/>
          </p:nvPr>
        </p:nvSpPr>
        <p:spPr>
          <a:xfrm>
            <a:off x="858600" y="632520"/>
            <a:ext cx="8974440" cy="1142280"/>
          </a:xfrm>
          <a:prstGeom prst="rect">
            <a:avLst/>
          </a:prstGeom>
        </p:spPr>
        <p:txBody>
          <a:bodyPr lIns="0" tIns="0" rIns="0" bIns="0" anchor="ctr"/>
          <a:lstStyle/>
          <a:p>
            <a:pPr algn="ctr"/>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Only" preserve="1">
  <p:cSld name="Centered Text">
    <p:spTree>
      <p:nvGrpSpPr>
        <p:cNvPr id="1" name=""/>
        <p:cNvGrpSpPr/>
        <p:nvPr/>
      </p:nvGrpSpPr>
      <p:grpSpPr>
        <a:xfrm>
          <a:off x="0" y="0"/>
          <a:ext cx="0" cy="0"/>
          <a:chOff x="0" y="0"/>
          <a:chExt cx="0" cy="0"/>
        </a:xfrm>
      </p:grpSpPr>
      <p:sp>
        <p:nvSpPr>
          <p:cNvPr id="13" name="PlaceHolder 1"/>
          <p:cNvSpPr>
            <a:spLocks noGrp="1"/>
          </p:cNvSpPr>
          <p:nvPr>
            <p:ph type="subTitle"/>
          </p:nvPr>
        </p:nvSpPr>
        <p:spPr>
          <a:xfrm>
            <a:off x="858600" y="632520"/>
            <a:ext cx="8974440" cy="5294880"/>
          </a:xfrm>
          <a:prstGeom prst="rect">
            <a:avLst/>
          </a:prstGeom>
        </p:spPr>
        <p:txBody>
          <a:bodyPr lIns="0" tIns="0" rIns="0" bIns="0" anchor="ctr"/>
          <a:lstStyle/>
          <a:p>
            <a:pPr algn="ctr"/>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ObjAndObj" preserve="1">
  <p:cSld name="Title, 2 Content and Content">
    <p:spTree>
      <p:nvGrpSpPr>
        <p:cNvPr id="1" name=""/>
        <p:cNvGrpSpPr/>
        <p:nvPr/>
      </p:nvGrpSpPr>
      <p:grpSpPr>
        <a:xfrm>
          <a:off x="0" y="0"/>
          <a:ext cx="0" cy="0"/>
          <a:chOff x="0" y="0"/>
          <a:chExt cx="0" cy="0"/>
        </a:xfrm>
      </p:grpSpPr>
      <p:sp>
        <p:nvSpPr>
          <p:cNvPr id="14" name="PlaceHolder 1"/>
          <p:cNvSpPr>
            <a:spLocks noGrp="1"/>
          </p:cNvSpPr>
          <p:nvPr>
            <p:ph type="title"/>
          </p:nvPr>
        </p:nvSpPr>
        <p:spPr>
          <a:xfrm>
            <a:off x="858600" y="632520"/>
            <a:ext cx="8974440" cy="1142280"/>
          </a:xfrm>
          <a:prstGeom prst="rect">
            <a:avLst/>
          </a:prstGeom>
        </p:spPr>
        <p:txBody>
          <a:bodyPr lIns="0" tIns="0" rIns="0" bIns="0" anchor="ctr"/>
          <a:lstStyle/>
          <a:p>
            <a:pPr algn="ctr"/>
            <a:endParaRPr/>
          </a:p>
        </p:txBody>
      </p:sp>
      <p:sp>
        <p:nvSpPr>
          <p:cNvPr id="15" name="PlaceHolder 2"/>
          <p:cNvSpPr>
            <a:spLocks noGrp="1"/>
          </p:cNvSpPr>
          <p:nvPr>
            <p:ph type="body"/>
          </p:nvPr>
        </p:nvSpPr>
        <p:spPr>
          <a:xfrm>
            <a:off x="858600" y="1960560"/>
            <a:ext cx="4379400" cy="1892160"/>
          </a:xfrm>
          <a:prstGeom prst="rect">
            <a:avLst/>
          </a:prstGeom>
        </p:spPr>
        <p:txBody>
          <a:bodyPr lIns="0" tIns="0" rIns="0" bIns="0"/>
          <a:lstStyle/>
          <a:p>
            <a:endParaRPr/>
          </a:p>
        </p:txBody>
      </p:sp>
      <p:sp>
        <p:nvSpPr>
          <p:cNvPr id="16" name="PlaceHolder 3"/>
          <p:cNvSpPr>
            <a:spLocks noGrp="1"/>
          </p:cNvSpPr>
          <p:nvPr>
            <p:ph type="body"/>
          </p:nvPr>
        </p:nvSpPr>
        <p:spPr>
          <a:xfrm>
            <a:off x="858600" y="4032720"/>
            <a:ext cx="4379400" cy="1892160"/>
          </a:xfrm>
          <a:prstGeom prst="rect">
            <a:avLst/>
          </a:prstGeom>
        </p:spPr>
        <p:txBody>
          <a:bodyPr lIns="0" tIns="0" rIns="0" bIns="0"/>
          <a:lstStyle/>
          <a:p>
            <a:endParaRPr/>
          </a:p>
        </p:txBody>
      </p:sp>
      <p:sp>
        <p:nvSpPr>
          <p:cNvPr id="17" name="PlaceHolder 4"/>
          <p:cNvSpPr>
            <a:spLocks noGrp="1"/>
          </p:cNvSpPr>
          <p:nvPr>
            <p:ph type="body"/>
          </p:nvPr>
        </p:nvSpPr>
        <p:spPr>
          <a:xfrm>
            <a:off x="5457240" y="1960560"/>
            <a:ext cx="4379400" cy="3966840"/>
          </a:xfrm>
          <a:prstGeom prst="rect">
            <a:avLst/>
          </a:prstGeom>
        </p:spPr>
        <p:txBody>
          <a:bodyPr lIns="0" tIns="0" rIns="0" bIns="0"/>
          <a:lstStyle/>
          <a:p>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18" name="PlaceHolder 1"/>
          <p:cNvSpPr>
            <a:spLocks noGrp="1"/>
          </p:cNvSpPr>
          <p:nvPr>
            <p:ph type="title"/>
          </p:nvPr>
        </p:nvSpPr>
        <p:spPr>
          <a:xfrm>
            <a:off x="858600" y="632520"/>
            <a:ext cx="8974440" cy="1142280"/>
          </a:xfrm>
          <a:prstGeom prst="rect">
            <a:avLst/>
          </a:prstGeom>
        </p:spPr>
        <p:txBody>
          <a:bodyPr lIns="0" tIns="0" rIns="0" bIns="0" anchor="ctr"/>
          <a:lstStyle/>
          <a:p>
            <a:pPr algn="ctr"/>
            <a:endParaRPr/>
          </a:p>
        </p:txBody>
      </p:sp>
      <p:sp>
        <p:nvSpPr>
          <p:cNvPr id="19" name="PlaceHolder 2"/>
          <p:cNvSpPr>
            <a:spLocks noGrp="1"/>
          </p:cNvSpPr>
          <p:nvPr>
            <p:ph type="body"/>
          </p:nvPr>
        </p:nvSpPr>
        <p:spPr>
          <a:xfrm>
            <a:off x="858600" y="1960560"/>
            <a:ext cx="4379400" cy="3966840"/>
          </a:xfrm>
          <a:prstGeom prst="rect">
            <a:avLst/>
          </a:prstGeom>
        </p:spPr>
        <p:txBody>
          <a:bodyPr lIns="0" tIns="0" rIns="0" bIns="0"/>
          <a:lstStyle/>
          <a:p>
            <a:endParaRPr/>
          </a:p>
        </p:txBody>
      </p:sp>
      <p:sp>
        <p:nvSpPr>
          <p:cNvPr id="20" name="PlaceHolder 3"/>
          <p:cNvSpPr>
            <a:spLocks noGrp="1"/>
          </p:cNvSpPr>
          <p:nvPr>
            <p:ph type="body"/>
          </p:nvPr>
        </p:nvSpPr>
        <p:spPr>
          <a:xfrm>
            <a:off x="5457240" y="1960560"/>
            <a:ext cx="4379400" cy="1892160"/>
          </a:xfrm>
          <a:prstGeom prst="rect">
            <a:avLst/>
          </a:prstGeom>
        </p:spPr>
        <p:txBody>
          <a:bodyPr lIns="0" tIns="0" rIns="0" bIns="0"/>
          <a:lstStyle/>
          <a:p>
            <a:endParaRPr/>
          </a:p>
        </p:txBody>
      </p:sp>
      <p:sp>
        <p:nvSpPr>
          <p:cNvPr id="21" name="PlaceHolder 4"/>
          <p:cNvSpPr>
            <a:spLocks noGrp="1"/>
          </p:cNvSpPr>
          <p:nvPr>
            <p:ph type="body"/>
          </p:nvPr>
        </p:nvSpPr>
        <p:spPr>
          <a:xfrm>
            <a:off x="5457240" y="4032720"/>
            <a:ext cx="4379400" cy="1892160"/>
          </a:xfrm>
          <a:prstGeom prst="rect">
            <a:avLst/>
          </a:prstGeom>
        </p:spPr>
        <p:txBody>
          <a:bodyPr lIns="0" tIns="0" rIns="0" bIns="0"/>
          <a:lstStyle/>
          <a:p>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woObjOverTx" preserve="1">
  <p:cSld name="Title, 2 Content over Content">
    <p:spTree>
      <p:nvGrpSpPr>
        <p:cNvPr id="1" name=""/>
        <p:cNvGrpSpPr/>
        <p:nvPr/>
      </p:nvGrpSpPr>
      <p:grpSpPr>
        <a:xfrm>
          <a:off x="0" y="0"/>
          <a:ext cx="0" cy="0"/>
          <a:chOff x="0" y="0"/>
          <a:chExt cx="0" cy="0"/>
        </a:xfrm>
      </p:grpSpPr>
      <p:sp>
        <p:nvSpPr>
          <p:cNvPr id="22" name="PlaceHolder 1"/>
          <p:cNvSpPr>
            <a:spLocks noGrp="1"/>
          </p:cNvSpPr>
          <p:nvPr>
            <p:ph type="title"/>
          </p:nvPr>
        </p:nvSpPr>
        <p:spPr>
          <a:xfrm>
            <a:off x="858600" y="632520"/>
            <a:ext cx="8974440" cy="1142280"/>
          </a:xfrm>
          <a:prstGeom prst="rect">
            <a:avLst/>
          </a:prstGeom>
        </p:spPr>
        <p:txBody>
          <a:bodyPr lIns="0" tIns="0" rIns="0" bIns="0" anchor="ctr"/>
          <a:lstStyle/>
          <a:p>
            <a:pPr algn="ctr"/>
            <a:endParaRPr/>
          </a:p>
        </p:txBody>
      </p:sp>
      <p:sp>
        <p:nvSpPr>
          <p:cNvPr id="23" name="PlaceHolder 2"/>
          <p:cNvSpPr>
            <a:spLocks noGrp="1"/>
          </p:cNvSpPr>
          <p:nvPr>
            <p:ph type="body"/>
          </p:nvPr>
        </p:nvSpPr>
        <p:spPr>
          <a:xfrm>
            <a:off x="858600" y="1960560"/>
            <a:ext cx="4379400" cy="1892160"/>
          </a:xfrm>
          <a:prstGeom prst="rect">
            <a:avLst/>
          </a:prstGeom>
        </p:spPr>
        <p:txBody>
          <a:bodyPr lIns="0" tIns="0" rIns="0" bIns="0"/>
          <a:lstStyle/>
          <a:p>
            <a:endParaRPr/>
          </a:p>
        </p:txBody>
      </p:sp>
      <p:sp>
        <p:nvSpPr>
          <p:cNvPr id="24" name="PlaceHolder 3"/>
          <p:cNvSpPr>
            <a:spLocks noGrp="1"/>
          </p:cNvSpPr>
          <p:nvPr>
            <p:ph type="body"/>
          </p:nvPr>
        </p:nvSpPr>
        <p:spPr>
          <a:xfrm>
            <a:off x="5457240" y="1960560"/>
            <a:ext cx="4379400" cy="1892160"/>
          </a:xfrm>
          <a:prstGeom prst="rect">
            <a:avLst/>
          </a:prstGeom>
        </p:spPr>
        <p:txBody>
          <a:bodyPr lIns="0" tIns="0" rIns="0" bIns="0"/>
          <a:lstStyle/>
          <a:p>
            <a:endParaRPr/>
          </a:p>
        </p:txBody>
      </p:sp>
      <p:sp>
        <p:nvSpPr>
          <p:cNvPr id="25" name="PlaceHolder 4"/>
          <p:cNvSpPr>
            <a:spLocks noGrp="1"/>
          </p:cNvSpPr>
          <p:nvPr>
            <p:ph type="body"/>
          </p:nvPr>
        </p:nvSpPr>
        <p:spPr>
          <a:xfrm>
            <a:off x="858600" y="4032720"/>
            <a:ext cx="8974440" cy="1892160"/>
          </a:xfrm>
          <a:prstGeom prst="rect">
            <a:avLst/>
          </a:prstGeom>
        </p:spPr>
        <p:txBody>
          <a:bodyPr lIns="0" tIns="0" rIns="0" bIns="0"/>
          <a:lstStyle/>
          <a:p>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theme" Target="../theme/theme2.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2.xml"/><Relationship Id="rId3" Type="http://schemas.openxmlformats.org/officeDocument/2006/relationships/slideLayout" Target="../slideLayouts/slideLayout27.xml"/><Relationship Id="rId7" Type="http://schemas.openxmlformats.org/officeDocument/2006/relationships/slideLayout" Target="../slideLayouts/slideLayout31.xml"/><Relationship Id="rId12" Type="http://schemas.openxmlformats.org/officeDocument/2006/relationships/theme" Target="../theme/theme3.xml"/><Relationship Id="rId2" Type="http://schemas.openxmlformats.org/officeDocument/2006/relationships/slideLayout" Target="../slideLayouts/slideLayout26.xml"/><Relationship Id="rId1" Type="http://schemas.openxmlformats.org/officeDocument/2006/relationships/slideLayout" Target="../slideLayouts/slideLayout25.xml"/><Relationship Id="rId6" Type="http://schemas.openxmlformats.org/officeDocument/2006/relationships/slideLayout" Target="../slideLayouts/slideLayout30.xml"/><Relationship Id="rId11" Type="http://schemas.openxmlformats.org/officeDocument/2006/relationships/slideLayout" Target="../slideLayouts/slideLayout35.xml"/><Relationship Id="rId5" Type="http://schemas.openxmlformats.org/officeDocument/2006/relationships/slideLayout" Target="../slideLayouts/slideLayout29.xml"/><Relationship Id="rId10" Type="http://schemas.openxmlformats.org/officeDocument/2006/relationships/slideLayout" Target="../slideLayouts/slideLayout34.xml"/><Relationship Id="rId4" Type="http://schemas.openxmlformats.org/officeDocument/2006/relationships/slideLayout" Target="../slideLayouts/slideLayout28.xml"/><Relationship Id="rId9" Type="http://schemas.openxmlformats.org/officeDocument/2006/relationships/slideLayout" Target="../slideLayouts/slideLayout3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5" name="PlaceHolder 1"/>
          <p:cNvSpPr>
            <a:spLocks noGrp="1"/>
          </p:cNvSpPr>
          <p:nvPr>
            <p:ph type="title"/>
          </p:nvPr>
        </p:nvSpPr>
        <p:spPr>
          <a:xfrm>
            <a:off x="858600" y="632520"/>
            <a:ext cx="8974440" cy="1141920"/>
          </a:xfrm>
          <a:prstGeom prst="rect">
            <a:avLst/>
          </a:prstGeom>
        </p:spPr>
        <p:txBody>
          <a:bodyPr lIns="0" tIns="0" rIns="0" bIns="0" anchor="ctr"/>
          <a:lstStyle/>
          <a:p>
            <a:pPr algn="ctr"/>
            <a:r>
              <a:rPr lang="en-US" sz="1100">
                <a:latin typeface="Meiryo UI"/>
              </a:rPr>
              <a:t>タイトルテキストの書式を編集するにはクリックします。</a:t>
            </a:r>
            <a:endParaRPr/>
          </a:p>
        </p:txBody>
      </p:sp>
      <p:sp>
        <p:nvSpPr>
          <p:cNvPr id="6" name="PlaceHolder 2"/>
          <p:cNvSpPr>
            <a:spLocks noGrp="1"/>
          </p:cNvSpPr>
          <p:nvPr>
            <p:ph type="body"/>
          </p:nvPr>
        </p:nvSpPr>
        <p:spPr>
          <a:xfrm>
            <a:off x="858600" y="1960560"/>
            <a:ext cx="8974440" cy="3966840"/>
          </a:xfrm>
          <a:prstGeom prst="rect">
            <a:avLst/>
          </a:prstGeom>
        </p:spPr>
        <p:txBody>
          <a:bodyPr lIns="0" tIns="0" rIns="0" bIns="0"/>
          <a:lstStyle/>
          <a:p>
            <a:pPr>
              <a:buSzPct val="45000"/>
              <a:buFont typeface="StarSymbol"/>
              <a:buChar char=""/>
            </a:pPr>
            <a:r>
              <a:rPr lang="en-US" sz="2890">
                <a:latin typeface="Arial"/>
              </a:rPr>
              <a:t>アウトラインテキストの書式を編集するにはクリックします。</a:t>
            </a:r>
            <a:endParaRPr/>
          </a:p>
          <a:p>
            <a:pPr lvl="1">
              <a:buSzPct val="75000"/>
              <a:buFont typeface="StarSymbol"/>
              <a:buChar char=""/>
            </a:pPr>
            <a:r>
              <a:rPr lang="en-US" sz="2530">
                <a:latin typeface="Arial"/>
              </a:rPr>
              <a:t>2レベル目のアウトライン</a:t>
            </a:r>
            <a:endParaRPr/>
          </a:p>
          <a:p>
            <a:pPr lvl="2">
              <a:buSzPct val="45000"/>
              <a:buFont typeface="StarSymbol"/>
              <a:buChar char=""/>
            </a:pPr>
            <a:r>
              <a:rPr lang="en-US" sz="2170">
                <a:latin typeface="Arial"/>
              </a:rPr>
              <a:t>3レベル目のアウトライン</a:t>
            </a:r>
            <a:endParaRPr/>
          </a:p>
          <a:p>
            <a:pPr lvl="3">
              <a:buSzPct val="75000"/>
              <a:buFont typeface="StarSymbol"/>
              <a:buChar char=""/>
            </a:pPr>
            <a:r>
              <a:rPr lang="en-US" sz="1810">
                <a:latin typeface="Arial"/>
              </a:rPr>
              <a:t>4レベル目のアウトライン</a:t>
            </a:r>
            <a:endParaRPr/>
          </a:p>
          <a:p>
            <a:pPr lvl="4">
              <a:buSzPct val="45000"/>
              <a:buFont typeface="StarSymbol"/>
              <a:buChar char=""/>
            </a:pPr>
            <a:r>
              <a:rPr lang="en-US" sz="1810">
                <a:latin typeface="Arial"/>
              </a:rPr>
              <a:t>5レベル目のアウトライン</a:t>
            </a:r>
            <a:endParaRPr/>
          </a:p>
          <a:p>
            <a:pPr lvl="5">
              <a:buSzPct val="45000"/>
              <a:buFont typeface="StarSymbol"/>
              <a:buChar char=""/>
            </a:pPr>
            <a:r>
              <a:rPr lang="en-US" sz="1810">
                <a:latin typeface="Arial"/>
              </a:rPr>
              <a:t>6レベル目のアウトライン</a:t>
            </a:r>
            <a:endParaRPr/>
          </a:p>
          <a:p>
            <a:pPr lvl="6">
              <a:buSzPct val="45000"/>
              <a:buFont typeface="StarSymbol"/>
              <a:buChar char=""/>
            </a:pPr>
            <a:r>
              <a:rPr lang="en-US" sz="1810">
                <a:latin typeface="Arial"/>
              </a:rPr>
              <a:t>7レベル目のアウトライン</a:t>
            </a:r>
            <a:endParaRPr/>
          </a:p>
        </p:txBody>
      </p:sp>
      <p:sp>
        <p:nvSpPr>
          <p:cNvPr id="2" name="PlaceHolder 3"/>
          <p:cNvSpPr>
            <a:spLocks noGrp="1"/>
          </p:cNvSpPr>
          <p:nvPr>
            <p:ph type="dt"/>
          </p:nvPr>
        </p:nvSpPr>
        <p:spPr>
          <a:xfrm>
            <a:off x="858600" y="6591240"/>
            <a:ext cx="2323080" cy="471600"/>
          </a:xfrm>
          <a:prstGeom prst="rect">
            <a:avLst/>
          </a:prstGeom>
        </p:spPr>
        <p:txBody>
          <a:bodyPr lIns="0" tIns="0" rIns="0" bIns="0"/>
          <a:lstStyle/>
          <a:p>
            <a:r>
              <a:rPr lang="en-US" sz="1400" dirty="0">
                <a:latin typeface="Times New Roman"/>
              </a:rPr>
              <a:t>&lt;日付/時刻&gt;</a:t>
            </a:r>
            <a:endParaRPr dirty="0"/>
          </a:p>
        </p:txBody>
      </p:sp>
      <p:sp>
        <p:nvSpPr>
          <p:cNvPr id="3" name="PlaceHolder 4"/>
          <p:cNvSpPr>
            <a:spLocks noGrp="1"/>
          </p:cNvSpPr>
          <p:nvPr>
            <p:ph type="ftr"/>
          </p:nvPr>
        </p:nvSpPr>
        <p:spPr>
          <a:xfrm>
            <a:off x="3770280" y="6591240"/>
            <a:ext cx="3160800" cy="471600"/>
          </a:xfrm>
          <a:prstGeom prst="rect">
            <a:avLst/>
          </a:prstGeom>
        </p:spPr>
        <p:txBody>
          <a:bodyPr lIns="0" tIns="0" rIns="0" bIns="0"/>
          <a:lstStyle/>
          <a:p>
            <a:pPr algn="ctr"/>
            <a:r>
              <a:rPr lang="en-US" sz="1400" dirty="0">
                <a:latin typeface="Times New Roman"/>
              </a:rPr>
              <a:t>&lt;</a:t>
            </a:r>
            <a:r>
              <a:rPr lang="en-US" sz="1400" dirty="0" err="1">
                <a:latin typeface="Times New Roman"/>
              </a:rPr>
              <a:t>フッタ</a:t>
            </a:r>
            <a:r>
              <a:rPr lang="en-US" sz="1400" dirty="0">
                <a:latin typeface="Times New Roman"/>
              </a:rPr>
              <a:t>ー&gt;</a:t>
            </a:r>
            <a:endParaRPr dirty="0"/>
          </a:p>
        </p:txBody>
      </p:sp>
      <p:sp>
        <p:nvSpPr>
          <p:cNvPr id="4" name="PlaceHolder 5"/>
          <p:cNvSpPr>
            <a:spLocks noGrp="1"/>
          </p:cNvSpPr>
          <p:nvPr>
            <p:ph type="sldNum"/>
          </p:nvPr>
        </p:nvSpPr>
        <p:spPr>
          <a:xfrm>
            <a:off x="7509600" y="6591240"/>
            <a:ext cx="2323080" cy="471600"/>
          </a:xfrm>
          <a:prstGeom prst="rect">
            <a:avLst/>
          </a:prstGeom>
        </p:spPr>
        <p:txBody>
          <a:bodyPr lIns="0" tIns="0" rIns="0" bIns="0"/>
          <a:lstStyle/>
          <a:p>
            <a:pPr algn="r"/>
            <a:fld id="{0FCEDD54-EF6F-4516-A096-147B42B01F1B}" type="slidenum">
              <a:rPr lang="en-US" sz="1400">
                <a:latin typeface="Times New Roman"/>
              </a:rPr>
              <a:t>‹#›</a:t>
            </a:fld>
            <a:endParaRP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p:bodyStyle/>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9" name="PlaceHolder 1"/>
          <p:cNvSpPr>
            <a:spLocks noGrp="1"/>
          </p:cNvSpPr>
          <p:nvPr>
            <p:ph type="title"/>
          </p:nvPr>
        </p:nvSpPr>
        <p:spPr>
          <a:xfrm>
            <a:off x="1160640" y="932040"/>
            <a:ext cx="8370000" cy="1033200"/>
          </a:xfrm>
          <a:prstGeom prst="rect">
            <a:avLst/>
          </a:prstGeom>
        </p:spPr>
        <p:txBody>
          <a:bodyPr lIns="0" tIns="0" rIns="0" bIns="0" anchor="ctr"/>
          <a:lstStyle/>
          <a:p>
            <a:r>
              <a:rPr lang="ja-JP" sz="1629">
                <a:latin typeface="Arial"/>
              </a:rPr>
              <a:t>タイトルテキストの書式を編集するにはクリックします。</a:t>
            </a:r>
            <a:endParaRPr/>
          </a:p>
        </p:txBody>
      </p:sp>
      <p:sp>
        <p:nvSpPr>
          <p:cNvPr id="40" name="PlaceHolder 2"/>
          <p:cNvSpPr>
            <a:spLocks noGrp="1"/>
          </p:cNvSpPr>
          <p:nvPr>
            <p:ph type="body"/>
          </p:nvPr>
        </p:nvSpPr>
        <p:spPr>
          <a:xfrm>
            <a:off x="1160640" y="2133720"/>
            <a:ext cx="8370000" cy="3588840"/>
          </a:xfrm>
          <a:prstGeom prst="rect">
            <a:avLst/>
          </a:prstGeom>
        </p:spPr>
        <p:txBody>
          <a:bodyPr lIns="0" tIns="0" rIns="0" bIns="0"/>
          <a:lstStyle/>
          <a:p>
            <a:pPr>
              <a:buSzPct val="45000"/>
              <a:buFont typeface="StarSymbol"/>
              <a:buChar char=""/>
            </a:pPr>
            <a:r>
              <a:rPr lang="ja-JP" sz="1629">
                <a:latin typeface="Arial"/>
              </a:rPr>
              <a:t>アウトラインテキストの書式を編集するにはクリックします。</a:t>
            </a:r>
            <a:endParaRPr/>
          </a:p>
          <a:p>
            <a:pPr lvl="1">
              <a:buSzPct val="75000"/>
              <a:buFont typeface="StarSymbol"/>
              <a:buChar char=""/>
            </a:pPr>
            <a:r>
              <a:rPr lang="ja-JP" sz="1629">
                <a:latin typeface="Arial"/>
              </a:rPr>
              <a:t>2レベル目のアウトライン</a:t>
            </a:r>
            <a:endParaRPr/>
          </a:p>
          <a:p>
            <a:pPr lvl="2">
              <a:buSzPct val="45000"/>
              <a:buFont typeface="StarSymbol"/>
              <a:buChar char=""/>
            </a:pPr>
            <a:r>
              <a:rPr lang="ja-JP" sz="1629">
                <a:latin typeface="Arial"/>
              </a:rPr>
              <a:t>3レベル目のアウトライン</a:t>
            </a:r>
            <a:endParaRPr/>
          </a:p>
          <a:p>
            <a:pPr lvl="3">
              <a:buSzPct val="75000"/>
              <a:buFont typeface="StarSymbol"/>
              <a:buChar char=""/>
            </a:pPr>
            <a:r>
              <a:rPr lang="ja-JP" sz="1629">
                <a:latin typeface="Arial"/>
              </a:rPr>
              <a:t>4レベル目のアウトライン</a:t>
            </a:r>
            <a:endParaRPr/>
          </a:p>
          <a:p>
            <a:pPr lvl="4">
              <a:buSzPct val="45000"/>
              <a:buFont typeface="StarSymbol"/>
              <a:buChar char=""/>
            </a:pPr>
            <a:r>
              <a:rPr lang="ja-JP" sz="1810">
                <a:latin typeface="Arial"/>
              </a:rPr>
              <a:t>5レベル目のアウトライン</a:t>
            </a:r>
            <a:endParaRPr/>
          </a:p>
          <a:p>
            <a:pPr lvl="5">
              <a:buSzPct val="45000"/>
              <a:buFont typeface="StarSymbol"/>
              <a:buChar char=""/>
            </a:pPr>
            <a:r>
              <a:rPr lang="ja-JP" sz="1810">
                <a:latin typeface="Arial"/>
              </a:rPr>
              <a:t>6レベル目のアウトライン</a:t>
            </a:r>
            <a:endParaRPr/>
          </a:p>
          <a:p>
            <a:pPr lvl="6">
              <a:buSzPct val="45000"/>
              <a:buFont typeface="StarSymbol"/>
              <a:buChar char=""/>
            </a:pPr>
            <a:r>
              <a:rPr lang="ja-JP" sz="1810">
                <a:latin typeface="Arial"/>
              </a:rPr>
              <a:t>7レベル目のアウトライン</a:t>
            </a:r>
            <a:endParaRPr/>
          </a:p>
        </p:txBody>
      </p:sp>
    </p:spTree>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 id="2147483673" r:id="rId12"/>
  </p:sldLayoutIdLst>
  <p:txStyles>
    <p:titleStyle/>
    <p:bodyStyle/>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35062" y="402485"/>
            <a:ext cx="9221689" cy="1461188"/>
          </a:xfrm>
          <a:prstGeom prst="rect">
            <a:avLst/>
          </a:prstGeom>
        </p:spPr>
        <p:txBody>
          <a:bodyPr vert="horz" lIns="104306" tIns="52153" rIns="104306" bIns="52153" rtlCol="0" anchor="ctr">
            <a:normAutofit/>
          </a:bodyPr>
          <a:lstStyle/>
          <a:p>
            <a:r>
              <a:rPr lang="ja-JP" altLang="en-US"/>
              <a:t>マスター タイトルの書式設定</a:t>
            </a:r>
            <a:endParaRPr lang="en-US" dirty="0"/>
          </a:p>
        </p:txBody>
      </p:sp>
      <p:sp>
        <p:nvSpPr>
          <p:cNvPr id="3" name="Text Placeholder 2"/>
          <p:cNvSpPr>
            <a:spLocks noGrp="1"/>
          </p:cNvSpPr>
          <p:nvPr>
            <p:ph type="body" idx="1"/>
          </p:nvPr>
        </p:nvSpPr>
        <p:spPr>
          <a:xfrm>
            <a:off x="735062" y="2012413"/>
            <a:ext cx="9221689" cy="4796544"/>
          </a:xfrm>
          <a:prstGeom prst="rect">
            <a:avLst/>
          </a:prstGeom>
        </p:spPr>
        <p:txBody>
          <a:bodyPr vert="horz" lIns="104306" tIns="52153" rIns="104306" bIns="52153" rtlCol="0">
            <a:normAutofit/>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2"/>
          </p:nvPr>
        </p:nvSpPr>
        <p:spPr>
          <a:xfrm>
            <a:off x="735062" y="7006701"/>
            <a:ext cx="2405658" cy="402482"/>
          </a:xfrm>
          <a:prstGeom prst="rect">
            <a:avLst/>
          </a:prstGeom>
        </p:spPr>
        <p:txBody>
          <a:bodyPr vert="horz" lIns="104306" tIns="52153" rIns="104306" bIns="52153" rtlCol="0" anchor="ctr"/>
          <a:lstStyle>
            <a:lvl1pPr algn="l">
              <a:defRPr sz="1400">
                <a:solidFill>
                  <a:schemeClr val="tx1">
                    <a:tint val="75000"/>
                  </a:schemeClr>
                </a:solidFill>
              </a:defRPr>
            </a:lvl1pPr>
          </a:lstStyle>
          <a:p>
            <a:fld id="{933B0390-B2EF-4422-8787-E8B82DA5B288}" type="datetimeFigureOut">
              <a:rPr kumimoji="1" lang="ja-JP" altLang="en-US" smtClean="0"/>
              <a:t>2022/11/28</a:t>
            </a:fld>
            <a:endParaRPr kumimoji="1" lang="ja-JP" altLang="en-US"/>
          </a:p>
        </p:txBody>
      </p:sp>
      <p:sp>
        <p:nvSpPr>
          <p:cNvPr id="5" name="Footer Placeholder 4"/>
          <p:cNvSpPr>
            <a:spLocks noGrp="1"/>
          </p:cNvSpPr>
          <p:nvPr>
            <p:ph type="ftr" sz="quarter" idx="3"/>
          </p:nvPr>
        </p:nvSpPr>
        <p:spPr>
          <a:xfrm>
            <a:off x="3541664" y="7006701"/>
            <a:ext cx="3608487" cy="402482"/>
          </a:xfrm>
          <a:prstGeom prst="rect">
            <a:avLst/>
          </a:prstGeom>
        </p:spPr>
        <p:txBody>
          <a:bodyPr vert="horz" lIns="104306" tIns="52153" rIns="104306" bIns="52153" rtlCol="0" anchor="ctr"/>
          <a:lstStyle>
            <a:lvl1pPr algn="ctr">
              <a:defRPr sz="1400">
                <a:solidFill>
                  <a:schemeClr val="tx1">
                    <a:tint val="75000"/>
                  </a:schemeClr>
                </a:solidFill>
              </a:defRPr>
            </a:lvl1pPr>
          </a:lstStyle>
          <a:p>
            <a:endParaRPr kumimoji="1" lang="ja-JP" altLang="en-US"/>
          </a:p>
        </p:txBody>
      </p:sp>
      <p:sp>
        <p:nvSpPr>
          <p:cNvPr id="6" name="Slide Number Placeholder 5"/>
          <p:cNvSpPr>
            <a:spLocks noGrp="1"/>
          </p:cNvSpPr>
          <p:nvPr>
            <p:ph type="sldNum" sz="quarter" idx="4"/>
          </p:nvPr>
        </p:nvSpPr>
        <p:spPr>
          <a:xfrm>
            <a:off x="7551094" y="7006701"/>
            <a:ext cx="2405658" cy="402482"/>
          </a:xfrm>
          <a:prstGeom prst="rect">
            <a:avLst/>
          </a:prstGeom>
        </p:spPr>
        <p:txBody>
          <a:bodyPr vert="horz" lIns="104306" tIns="52153" rIns="104306" bIns="52153" rtlCol="0" anchor="ctr"/>
          <a:lstStyle>
            <a:lvl1pPr algn="r">
              <a:defRPr sz="1400">
                <a:solidFill>
                  <a:schemeClr val="tx1">
                    <a:tint val="75000"/>
                  </a:schemeClr>
                </a:solidFill>
              </a:defRPr>
            </a:lvl1pPr>
          </a:lstStyle>
          <a:p>
            <a:fld id="{CA296363-657F-4F45-8C7E-3D34AE705CD0}" type="slidenum">
              <a:rPr kumimoji="1" lang="ja-JP" altLang="en-US" smtClean="0"/>
              <a:t>‹#›</a:t>
            </a:fld>
            <a:endParaRPr kumimoji="1" lang="ja-JP" altLang="en-US"/>
          </a:p>
        </p:txBody>
      </p:sp>
    </p:spTree>
    <p:extLst>
      <p:ext uri="{BB962C8B-B14F-4D97-AF65-F5344CB8AC3E}">
        <p14:creationId xmlns:p14="http://schemas.microsoft.com/office/powerpoint/2010/main" val="739937436"/>
      </p:ext>
    </p:extLst>
  </p:cSld>
  <p:clrMap bg1="lt1" tx1="dk1" bg2="lt2" tx2="dk2" accent1="accent1" accent2="accent2" accent3="accent3" accent4="accent4" accent5="accent5" accent6="accent6" hlink="hlink" folHlink="folHlink"/>
  <p:sldLayoutIdLst>
    <p:sldLayoutId id="2147483675" r:id="rId1"/>
    <p:sldLayoutId id="2147483676" r:id="rId2"/>
    <p:sldLayoutId id="2147483677" r:id="rId3"/>
    <p:sldLayoutId id="2147483678" r:id="rId4"/>
    <p:sldLayoutId id="2147483679" r:id="rId5"/>
    <p:sldLayoutId id="2147483680" r:id="rId6"/>
    <p:sldLayoutId id="2147483681" r:id="rId7"/>
    <p:sldLayoutId id="2147483682" r:id="rId8"/>
    <p:sldLayoutId id="2147483683" r:id="rId9"/>
    <p:sldLayoutId id="2147483684" r:id="rId10"/>
    <p:sldLayoutId id="2147483685" r:id="rId11"/>
  </p:sldLayoutIdLst>
  <p:txStyles>
    <p:titleStyle>
      <a:lvl1pPr algn="l" defTabSz="1042847" rtl="0" eaLnBrk="1" latinLnBrk="0" hangingPunct="1">
        <a:lnSpc>
          <a:spcPct val="90000"/>
        </a:lnSpc>
        <a:spcBef>
          <a:spcPct val="0"/>
        </a:spcBef>
        <a:buNone/>
        <a:defRPr kumimoji="1" sz="4999" kern="1200">
          <a:solidFill>
            <a:schemeClr val="tx1"/>
          </a:solidFill>
          <a:latin typeface="+mj-lt"/>
          <a:ea typeface="+mj-ea"/>
          <a:cs typeface="+mj-cs"/>
        </a:defRPr>
      </a:lvl1pPr>
    </p:titleStyle>
    <p:bodyStyle>
      <a:lvl1pPr marL="260712" indent="-260712" algn="l" defTabSz="1042847" rtl="0" eaLnBrk="1" latinLnBrk="0" hangingPunct="1">
        <a:lnSpc>
          <a:spcPct val="90000"/>
        </a:lnSpc>
        <a:spcBef>
          <a:spcPts val="1141"/>
        </a:spcBef>
        <a:buFont typeface="Arial" panose="020B0604020202020204" pitchFamily="34" charset="0"/>
        <a:buChar char="•"/>
        <a:defRPr kumimoji="1" sz="3199" kern="1200">
          <a:solidFill>
            <a:schemeClr val="tx1"/>
          </a:solidFill>
          <a:latin typeface="+mn-lt"/>
          <a:ea typeface="+mn-ea"/>
          <a:cs typeface="+mn-cs"/>
        </a:defRPr>
      </a:lvl1pPr>
      <a:lvl2pPr marL="782136" indent="-260712" algn="l" defTabSz="1042847" rtl="0" eaLnBrk="1" latinLnBrk="0" hangingPunct="1">
        <a:lnSpc>
          <a:spcPct val="90000"/>
        </a:lnSpc>
        <a:spcBef>
          <a:spcPts val="570"/>
        </a:spcBef>
        <a:buFont typeface="Arial" panose="020B0604020202020204" pitchFamily="34" charset="0"/>
        <a:buChar char="•"/>
        <a:defRPr kumimoji="1" sz="2699" kern="1200">
          <a:solidFill>
            <a:schemeClr val="tx1"/>
          </a:solidFill>
          <a:latin typeface="+mn-lt"/>
          <a:ea typeface="+mn-ea"/>
          <a:cs typeface="+mn-cs"/>
        </a:defRPr>
      </a:lvl2pPr>
      <a:lvl3pPr marL="1303559" indent="-260712" algn="l" defTabSz="1042847" rtl="0" eaLnBrk="1" latinLnBrk="0" hangingPunct="1">
        <a:lnSpc>
          <a:spcPct val="90000"/>
        </a:lnSpc>
        <a:spcBef>
          <a:spcPts val="570"/>
        </a:spcBef>
        <a:buFont typeface="Arial" panose="020B0604020202020204" pitchFamily="34" charset="0"/>
        <a:buChar char="•"/>
        <a:defRPr kumimoji="1" sz="2300" kern="1200">
          <a:solidFill>
            <a:schemeClr val="tx1"/>
          </a:solidFill>
          <a:latin typeface="+mn-lt"/>
          <a:ea typeface="+mn-ea"/>
          <a:cs typeface="+mn-cs"/>
        </a:defRPr>
      </a:lvl3pPr>
      <a:lvl4pPr marL="1824983" indent="-260712" algn="l" defTabSz="1042847" rtl="0" eaLnBrk="1" latinLnBrk="0" hangingPunct="1">
        <a:lnSpc>
          <a:spcPct val="90000"/>
        </a:lnSpc>
        <a:spcBef>
          <a:spcPts val="570"/>
        </a:spcBef>
        <a:buFont typeface="Arial" panose="020B0604020202020204" pitchFamily="34" charset="0"/>
        <a:buChar char="•"/>
        <a:defRPr kumimoji="1" sz="2100" kern="1200">
          <a:solidFill>
            <a:schemeClr val="tx1"/>
          </a:solidFill>
          <a:latin typeface="+mn-lt"/>
          <a:ea typeface="+mn-ea"/>
          <a:cs typeface="+mn-cs"/>
        </a:defRPr>
      </a:lvl4pPr>
      <a:lvl5pPr marL="2346407" indent="-260712" algn="l" defTabSz="1042847" rtl="0" eaLnBrk="1" latinLnBrk="0" hangingPunct="1">
        <a:lnSpc>
          <a:spcPct val="90000"/>
        </a:lnSpc>
        <a:spcBef>
          <a:spcPts val="570"/>
        </a:spcBef>
        <a:buFont typeface="Arial" panose="020B0604020202020204" pitchFamily="34" charset="0"/>
        <a:buChar char="•"/>
        <a:defRPr kumimoji="1" sz="2100" kern="1200">
          <a:solidFill>
            <a:schemeClr val="tx1"/>
          </a:solidFill>
          <a:latin typeface="+mn-lt"/>
          <a:ea typeface="+mn-ea"/>
          <a:cs typeface="+mn-cs"/>
        </a:defRPr>
      </a:lvl5pPr>
      <a:lvl6pPr marL="2867830" indent="-260712" algn="l" defTabSz="1042847" rtl="0" eaLnBrk="1" latinLnBrk="0" hangingPunct="1">
        <a:lnSpc>
          <a:spcPct val="90000"/>
        </a:lnSpc>
        <a:spcBef>
          <a:spcPts val="570"/>
        </a:spcBef>
        <a:buFont typeface="Arial" panose="020B0604020202020204" pitchFamily="34" charset="0"/>
        <a:buChar char="•"/>
        <a:defRPr kumimoji="1" sz="2100" kern="1200">
          <a:solidFill>
            <a:schemeClr val="tx1"/>
          </a:solidFill>
          <a:latin typeface="+mn-lt"/>
          <a:ea typeface="+mn-ea"/>
          <a:cs typeface="+mn-cs"/>
        </a:defRPr>
      </a:lvl6pPr>
      <a:lvl7pPr marL="3389254" indent="-260712" algn="l" defTabSz="1042847" rtl="0" eaLnBrk="1" latinLnBrk="0" hangingPunct="1">
        <a:lnSpc>
          <a:spcPct val="90000"/>
        </a:lnSpc>
        <a:spcBef>
          <a:spcPts val="570"/>
        </a:spcBef>
        <a:buFont typeface="Arial" panose="020B0604020202020204" pitchFamily="34" charset="0"/>
        <a:buChar char="•"/>
        <a:defRPr kumimoji="1" sz="2100" kern="1200">
          <a:solidFill>
            <a:schemeClr val="tx1"/>
          </a:solidFill>
          <a:latin typeface="+mn-lt"/>
          <a:ea typeface="+mn-ea"/>
          <a:cs typeface="+mn-cs"/>
        </a:defRPr>
      </a:lvl7pPr>
      <a:lvl8pPr marL="3910678" indent="-260712" algn="l" defTabSz="1042847" rtl="0" eaLnBrk="1" latinLnBrk="0" hangingPunct="1">
        <a:lnSpc>
          <a:spcPct val="90000"/>
        </a:lnSpc>
        <a:spcBef>
          <a:spcPts val="570"/>
        </a:spcBef>
        <a:buFont typeface="Arial" panose="020B0604020202020204" pitchFamily="34" charset="0"/>
        <a:buChar char="•"/>
        <a:defRPr kumimoji="1" sz="2100" kern="1200">
          <a:solidFill>
            <a:schemeClr val="tx1"/>
          </a:solidFill>
          <a:latin typeface="+mn-lt"/>
          <a:ea typeface="+mn-ea"/>
          <a:cs typeface="+mn-cs"/>
        </a:defRPr>
      </a:lvl8pPr>
      <a:lvl9pPr marL="4432101" indent="-260712" algn="l" defTabSz="1042847" rtl="0" eaLnBrk="1" latinLnBrk="0" hangingPunct="1">
        <a:lnSpc>
          <a:spcPct val="90000"/>
        </a:lnSpc>
        <a:spcBef>
          <a:spcPts val="570"/>
        </a:spcBef>
        <a:buFont typeface="Arial" panose="020B0604020202020204" pitchFamily="34" charset="0"/>
        <a:buChar char="•"/>
        <a:defRPr kumimoji="1" sz="2100" kern="1200">
          <a:solidFill>
            <a:schemeClr val="tx1"/>
          </a:solidFill>
          <a:latin typeface="+mn-lt"/>
          <a:ea typeface="+mn-ea"/>
          <a:cs typeface="+mn-cs"/>
        </a:defRPr>
      </a:lvl9pPr>
    </p:bodyStyle>
    <p:otherStyle>
      <a:defPPr>
        <a:defRPr lang="en-US"/>
      </a:defPPr>
      <a:lvl1pPr marL="0" algn="l" defTabSz="1042847" rtl="0" eaLnBrk="1" latinLnBrk="0" hangingPunct="1">
        <a:defRPr kumimoji="1" sz="2100" kern="1200">
          <a:solidFill>
            <a:schemeClr val="tx1"/>
          </a:solidFill>
          <a:latin typeface="+mn-lt"/>
          <a:ea typeface="+mn-ea"/>
          <a:cs typeface="+mn-cs"/>
        </a:defRPr>
      </a:lvl1pPr>
      <a:lvl2pPr marL="521424" algn="l" defTabSz="1042847" rtl="0" eaLnBrk="1" latinLnBrk="0" hangingPunct="1">
        <a:defRPr kumimoji="1" sz="2100" kern="1200">
          <a:solidFill>
            <a:schemeClr val="tx1"/>
          </a:solidFill>
          <a:latin typeface="+mn-lt"/>
          <a:ea typeface="+mn-ea"/>
          <a:cs typeface="+mn-cs"/>
        </a:defRPr>
      </a:lvl2pPr>
      <a:lvl3pPr marL="1042847" algn="l" defTabSz="1042847" rtl="0" eaLnBrk="1" latinLnBrk="0" hangingPunct="1">
        <a:defRPr kumimoji="1" sz="2100" kern="1200">
          <a:solidFill>
            <a:schemeClr val="tx1"/>
          </a:solidFill>
          <a:latin typeface="+mn-lt"/>
          <a:ea typeface="+mn-ea"/>
          <a:cs typeface="+mn-cs"/>
        </a:defRPr>
      </a:lvl3pPr>
      <a:lvl4pPr marL="1564271" algn="l" defTabSz="1042847" rtl="0" eaLnBrk="1" latinLnBrk="0" hangingPunct="1">
        <a:defRPr kumimoji="1" sz="2100" kern="1200">
          <a:solidFill>
            <a:schemeClr val="tx1"/>
          </a:solidFill>
          <a:latin typeface="+mn-lt"/>
          <a:ea typeface="+mn-ea"/>
          <a:cs typeface="+mn-cs"/>
        </a:defRPr>
      </a:lvl4pPr>
      <a:lvl5pPr marL="2085695" algn="l" defTabSz="1042847" rtl="0" eaLnBrk="1" latinLnBrk="0" hangingPunct="1">
        <a:defRPr kumimoji="1" sz="2100" kern="1200">
          <a:solidFill>
            <a:schemeClr val="tx1"/>
          </a:solidFill>
          <a:latin typeface="+mn-lt"/>
          <a:ea typeface="+mn-ea"/>
          <a:cs typeface="+mn-cs"/>
        </a:defRPr>
      </a:lvl5pPr>
      <a:lvl6pPr marL="2607118" algn="l" defTabSz="1042847" rtl="0" eaLnBrk="1" latinLnBrk="0" hangingPunct="1">
        <a:defRPr kumimoji="1" sz="2100" kern="1200">
          <a:solidFill>
            <a:schemeClr val="tx1"/>
          </a:solidFill>
          <a:latin typeface="+mn-lt"/>
          <a:ea typeface="+mn-ea"/>
          <a:cs typeface="+mn-cs"/>
        </a:defRPr>
      </a:lvl6pPr>
      <a:lvl7pPr marL="3128542" algn="l" defTabSz="1042847" rtl="0" eaLnBrk="1" latinLnBrk="0" hangingPunct="1">
        <a:defRPr kumimoji="1" sz="2100" kern="1200">
          <a:solidFill>
            <a:schemeClr val="tx1"/>
          </a:solidFill>
          <a:latin typeface="+mn-lt"/>
          <a:ea typeface="+mn-ea"/>
          <a:cs typeface="+mn-cs"/>
        </a:defRPr>
      </a:lvl7pPr>
      <a:lvl8pPr marL="3649966" algn="l" defTabSz="1042847" rtl="0" eaLnBrk="1" latinLnBrk="0" hangingPunct="1">
        <a:defRPr kumimoji="1" sz="2100" kern="1200">
          <a:solidFill>
            <a:schemeClr val="tx1"/>
          </a:solidFill>
          <a:latin typeface="+mn-lt"/>
          <a:ea typeface="+mn-ea"/>
          <a:cs typeface="+mn-cs"/>
        </a:defRPr>
      </a:lvl8pPr>
      <a:lvl9pPr marL="4171390" algn="l" defTabSz="1042847" rtl="0" eaLnBrk="1" latinLnBrk="0" hangingPunct="1">
        <a:defRPr kumimoji="1" sz="21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6.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Layout" Target="../slideLayouts/slideLayout26.xml"/></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5.png"/><Relationship Id="rId1" Type="http://schemas.openxmlformats.org/officeDocument/2006/relationships/slideLayout" Target="../slideLayouts/slideLayout26.xml"/></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6.png"/><Relationship Id="rId1" Type="http://schemas.openxmlformats.org/officeDocument/2006/relationships/slideLayout" Target="../slideLayouts/slideLayout26.xml"/></Relationships>
</file>

<file path=ppt/slides/_rels/slide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7.png"/><Relationship Id="rId1" Type="http://schemas.openxmlformats.org/officeDocument/2006/relationships/slideLayout" Target="../slideLayouts/slideLayout26.xml"/></Relationships>
</file>

<file path=ppt/slides/_rels/slide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8.png"/><Relationship Id="rId1" Type="http://schemas.openxmlformats.org/officeDocument/2006/relationships/slideLayout" Target="../slideLayouts/slideLayout26.xml"/></Relationships>
</file>

<file path=ppt/slides/_rels/slide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9.png"/><Relationship Id="rId1" Type="http://schemas.openxmlformats.org/officeDocument/2006/relationships/slideLayout" Target="../slideLayouts/slideLayout2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 name="CustomShape 1"/>
          <p:cNvSpPr/>
          <p:nvPr/>
        </p:nvSpPr>
        <p:spPr>
          <a:xfrm>
            <a:off x="630000" y="504360"/>
            <a:ext cx="9432000" cy="648000"/>
          </a:xfrm>
          <a:prstGeom prst="roundRect">
            <a:avLst>
              <a:gd name="adj" fmla="val 3600"/>
            </a:avLst>
          </a:prstGeom>
          <a:solidFill>
            <a:srgbClr val="C00000"/>
          </a:solidFill>
          <a:ln>
            <a:noFill/>
          </a:ln>
        </p:spPr>
        <p:txBody>
          <a:bodyPr wrap="none" lIns="90000" tIns="45000" rIns="90000" bIns="45000" anchor="ctr"/>
          <a:lstStyle/>
          <a:p>
            <a:r>
              <a:rPr lang="en-US" sz="2400" b="1" dirty="0">
                <a:solidFill>
                  <a:srgbClr val="FFFFFF"/>
                </a:solidFill>
                <a:latin typeface="Meiryo UI"/>
                <a:ea typeface="Meiryo UI"/>
              </a:rPr>
              <a:t>　</a:t>
            </a:r>
            <a:r>
              <a:rPr lang="en-US" sz="2600" b="1" dirty="0">
                <a:solidFill>
                  <a:srgbClr val="FFFFFF"/>
                </a:solidFill>
                <a:latin typeface="Meiryo UI"/>
                <a:ea typeface="Meiryo UI"/>
              </a:rPr>
              <a:t>「緊急連絡先」　①</a:t>
            </a:r>
            <a:endParaRPr dirty="0"/>
          </a:p>
        </p:txBody>
      </p:sp>
      <p:graphicFrame>
        <p:nvGraphicFramePr>
          <p:cNvPr id="76" name="Table 2"/>
          <p:cNvGraphicFramePr/>
          <p:nvPr>
            <p:extLst>
              <p:ext uri="{D42A27DB-BD31-4B8C-83A1-F6EECF244321}">
                <p14:modId xmlns:p14="http://schemas.microsoft.com/office/powerpoint/2010/main" val="4049654661"/>
              </p:ext>
            </p:extLst>
          </p:nvPr>
        </p:nvGraphicFramePr>
        <p:xfrm>
          <a:off x="1266120" y="1879920"/>
          <a:ext cx="8042400" cy="4391280"/>
        </p:xfrm>
        <a:graphic>
          <a:graphicData uri="http://schemas.openxmlformats.org/drawingml/2006/table">
            <a:tbl>
              <a:tblPr/>
              <a:tblGrid>
                <a:gridCol w="3528000">
                  <a:extLst>
                    <a:ext uri="{9D8B030D-6E8A-4147-A177-3AD203B41FA5}">
                      <a16:colId xmlns:a16="http://schemas.microsoft.com/office/drawing/2014/main" val="20000"/>
                    </a:ext>
                  </a:extLst>
                </a:gridCol>
                <a:gridCol w="2504880">
                  <a:extLst>
                    <a:ext uri="{9D8B030D-6E8A-4147-A177-3AD203B41FA5}">
                      <a16:colId xmlns:a16="http://schemas.microsoft.com/office/drawing/2014/main" val="20001"/>
                    </a:ext>
                  </a:extLst>
                </a:gridCol>
                <a:gridCol w="2009520">
                  <a:extLst>
                    <a:ext uri="{9D8B030D-6E8A-4147-A177-3AD203B41FA5}">
                      <a16:colId xmlns:a16="http://schemas.microsoft.com/office/drawing/2014/main" val="20002"/>
                    </a:ext>
                  </a:extLst>
                </a:gridCol>
              </a:tblGrid>
              <a:tr h="351720">
                <a:tc gridSpan="3">
                  <a:txBody>
                    <a:bodyPr/>
                    <a:lstStyle/>
                    <a:p>
                      <a:pPr algn="ctr"/>
                      <a:r>
                        <a:rPr lang="en-US" sz="1600" b="1" dirty="0">
                          <a:latin typeface="Meiryo UI" panose="020B0604030504040204" pitchFamily="50" charset="-128"/>
                          <a:ea typeface="Meiryo UI" panose="020B0604030504040204" pitchFamily="50" charset="-128"/>
                        </a:rPr>
                        <a:t>観光案内</a:t>
                      </a:r>
                      <a:endParaRPr dirty="0">
                        <a:latin typeface="Meiryo UI" panose="020B0604030504040204" pitchFamily="50" charset="-128"/>
                        <a:ea typeface="Meiryo UI" panose="020B0604030504040204" pitchFamily="50" charset="-128"/>
                      </a:endParaRPr>
                    </a:p>
                  </a:txBody>
                  <a:tcPr>
                    <a:solidFill>
                      <a:schemeClr val="accent1">
                        <a:lumMod val="40000"/>
                        <a:lumOff val="60000"/>
                      </a:schemeClr>
                    </a:solidFill>
                  </a:tcPr>
                </a:tc>
                <a:tc hMerge="1">
                  <a:txBody>
                    <a:bodyPr/>
                    <a:lstStyle/>
                    <a:p>
                      <a:endParaRPr kumimoji="1" lang="ja-JP" altLang="en-US" dirty="0"/>
                    </a:p>
                  </a:txBody>
                  <a:tcPr/>
                </a:tc>
                <a:tc hMerge="1">
                  <a:txBody>
                    <a:bodyPr/>
                    <a:lstStyle/>
                    <a:p>
                      <a:endParaRPr kumimoji="1" lang="ja-JP" altLang="en-US" dirty="0"/>
                    </a:p>
                  </a:txBody>
                  <a:tcPr/>
                </a:tc>
                <a:extLst>
                  <a:ext uri="{0D108BD9-81ED-4DB2-BD59-A6C34878D82A}">
                    <a16:rowId xmlns:a16="http://schemas.microsoft.com/office/drawing/2014/main" val="10000"/>
                  </a:ext>
                </a:extLst>
              </a:tr>
              <a:tr h="322560">
                <a:tc>
                  <a:txBody>
                    <a:bodyPr/>
                    <a:lstStyle/>
                    <a:p>
                      <a:pPr algn="ctr"/>
                      <a:r>
                        <a:rPr lang="en-US" sz="1300" b="1" dirty="0">
                          <a:latin typeface="Meiryo UI" panose="020B0604030504040204" pitchFamily="50" charset="-128"/>
                          <a:ea typeface="Meiryo UI" panose="020B0604030504040204" pitchFamily="50" charset="-128"/>
                        </a:rPr>
                        <a:t>団体・機関名</a:t>
                      </a:r>
                      <a:endParaRPr dirty="0">
                        <a:latin typeface="Meiryo UI" panose="020B0604030504040204" pitchFamily="50" charset="-128"/>
                        <a:ea typeface="Meiryo UI" panose="020B0604030504040204" pitchFamily="50" charset="-128"/>
                      </a:endParaRPr>
                    </a:p>
                  </a:txBody>
                  <a:tcPr/>
                </a:tc>
                <a:tc>
                  <a:txBody>
                    <a:bodyPr/>
                    <a:lstStyle/>
                    <a:p>
                      <a:pPr algn="ctr"/>
                      <a:r>
                        <a:rPr lang="en-US" sz="1300" b="1" dirty="0">
                          <a:latin typeface="Meiryo UI" panose="020B0604030504040204" pitchFamily="50" charset="-128"/>
                          <a:ea typeface="Meiryo UI" panose="020B0604030504040204" pitchFamily="50" charset="-128"/>
                        </a:rPr>
                        <a:t>住所</a:t>
                      </a:r>
                      <a:endParaRPr dirty="0">
                        <a:latin typeface="Meiryo UI" panose="020B0604030504040204" pitchFamily="50" charset="-128"/>
                        <a:ea typeface="Meiryo UI" panose="020B0604030504040204" pitchFamily="50" charset="-128"/>
                      </a:endParaRPr>
                    </a:p>
                  </a:txBody>
                  <a:tcPr/>
                </a:tc>
                <a:tc>
                  <a:txBody>
                    <a:bodyPr/>
                    <a:lstStyle/>
                    <a:p>
                      <a:pPr algn="ctr"/>
                      <a:r>
                        <a:rPr lang="en-US" sz="1300" b="1" dirty="0">
                          <a:latin typeface="Meiryo UI" panose="020B0604030504040204" pitchFamily="50" charset="-128"/>
                          <a:ea typeface="Meiryo UI" panose="020B0604030504040204" pitchFamily="50" charset="-128"/>
                        </a:rPr>
                        <a:t>TEL</a:t>
                      </a:r>
                      <a:endParaRPr dirty="0">
                        <a:latin typeface="Meiryo UI" panose="020B0604030504040204" pitchFamily="50" charset="-128"/>
                        <a:ea typeface="Meiryo UI" panose="020B0604030504040204" pitchFamily="50" charset="-128"/>
                      </a:endParaRPr>
                    </a:p>
                  </a:txBody>
                  <a:tcPr/>
                </a:tc>
                <a:extLst>
                  <a:ext uri="{0D108BD9-81ED-4DB2-BD59-A6C34878D82A}">
                    <a16:rowId xmlns:a16="http://schemas.microsoft.com/office/drawing/2014/main" val="10001"/>
                  </a:ext>
                </a:extLst>
              </a:tr>
              <a:tr h="273960">
                <a:tc>
                  <a:txBody>
                    <a:bodyPr/>
                    <a:lstStyle/>
                    <a:p>
                      <a:r>
                        <a:rPr lang="en-US" sz="1100" dirty="0">
                          <a:latin typeface="Meiryo UI" panose="020B0604030504040204" pitchFamily="50" charset="-128"/>
                          <a:ea typeface="Meiryo UI" panose="020B0604030504040204" pitchFamily="50" charset="-128"/>
                        </a:rPr>
                        <a:t>総合観光案内所</a:t>
                      </a:r>
                      <a:endParaRPr dirty="0">
                        <a:latin typeface="Meiryo UI" panose="020B0604030504040204" pitchFamily="50" charset="-128"/>
                        <a:ea typeface="Meiryo UI" panose="020B0604030504040204" pitchFamily="50" charset="-128"/>
                      </a:endParaRPr>
                    </a:p>
                  </a:txBody>
                  <a:tcPr/>
                </a:tc>
                <a:tc>
                  <a:txBody>
                    <a:bodyPr/>
                    <a:lstStyle/>
                    <a:p>
                      <a:r>
                        <a:rPr lang="en-US" sz="1100" dirty="0">
                          <a:latin typeface="Meiryo UI" panose="020B0604030504040204" pitchFamily="50" charset="-128"/>
                          <a:ea typeface="Meiryo UI" panose="020B0604030504040204" pitchFamily="50" charset="-128"/>
                        </a:rPr>
                        <a:t>JR長崎駅</a:t>
                      </a:r>
                      <a:endParaRPr dirty="0">
                        <a:latin typeface="Meiryo UI" panose="020B0604030504040204" pitchFamily="50" charset="-128"/>
                        <a:ea typeface="Meiryo UI" panose="020B0604030504040204" pitchFamily="50" charset="-128"/>
                      </a:endParaRPr>
                    </a:p>
                  </a:txBody>
                  <a:tcPr/>
                </a:tc>
                <a:tc>
                  <a:txBody>
                    <a:bodyPr/>
                    <a:lstStyle/>
                    <a:p>
                      <a:r>
                        <a:rPr lang="en-US" sz="1100" dirty="0">
                          <a:latin typeface="Meiryo UI" panose="020B0604030504040204" pitchFamily="50" charset="-128"/>
                          <a:ea typeface="Meiryo UI" panose="020B0604030504040204" pitchFamily="50" charset="-128"/>
                        </a:rPr>
                        <a:t>095-823-3631</a:t>
                      </a:r>
                      <a:endParaRPr dirty="0">
                        <a:latin typeface="Meiryo UI" panose="020B0604030504040204" pitchFamily="50" charset="-128"/>
                        <a:ea typeface="Meiryo UI" panose="020B0604030504040204" pitchFamily="50" charset="-128"/>
                      </a:endParaRPr>
                    </a:p>
                  </a:txBody>
                  <a:tcPr/>
                </a:tc>
                <a:extLst>
                  <a:ext uri="{0D108BD9-81ED-4DB2-BD59-A6C34878D82A}">
                    <a16:rowId xmlns:a16="http://schemas.microsoft.com/office/drawing/2014/main" val="10002"/>
                  </a:ext>
                </a:extLst>
              </a:tr>
              <a:tr h="273960">
                <a:tc>
                  <a:txBody>
                    <a:bodyPr/>
                    <a:lstStyle/>
                    <a:p>
                      <a:r>
                        <a:rPr lang="en-US" sz="1100" dirty="0">
                          <a:latin typeface="Meiryo UI" panose="020B0604030504040204" pitchFamily="50" charset="-128"/>
                          <a:ea typeface="Meiryo UI" panose="020B0604030504040204" pitchFamily="50" charset="-128"/>
                        </a:rPr>
                        <a:t>長崎国際</a:t>
                      </a:r>
                      <a:r>
                        <a:rPr lang="ja-JP" altLang="en-US" sz="1100" dirty="0">
                          <a:latin typeface="Meiryo UI" panose="020B0604030504040204" pitchFamily="50" charset="-128"/>
                          <a:ea typeface="Meiryo UI" panose="020B0604030504040204" pitchFamily="50" charset="-128"/>
                        </a:rPr>
                        <a:t>観光</a:t>
                      </a:r>
                      <a:r>
                        <a:rPr lang="en-US" sz="1100" dirty="0">
                          <a:latin typeface="Meiryo UI" panose="020B0604030504040204" pitchFamily="50" charset="-128"/>
                          <a:ea typeface="Meiryo UI" panose="020B0604030504040204" pitchFamily="50" charset="-128"/>
                        </a:rPr>
                        <a:t>コンベンション協会</a:t>
                      </a:r>
                      <a:endParaRPr dirty="0">
                        <a:latin typeface="Meiryo UI" panose="020B0604030504040204" pitchFamily="50" charset="-128"/>
                        <a:ea typeface="Meiryo UI" panose="020B0604030504040204" pitchFamily="50" charset="-128"/>
                      </a:endParaRPr>
                    </a:p>
                  </a:txBody>
                  <a:tcPr/>
                </a:tc>
                <a:tc>
                  <a:txBody>
                    <a:bodyPr/>
                    <a:lstStyle/>
                    <a:p>
                      <a:r>
                        <a:rPr lang="en-US" sz="1100" dirty="0">
                          <a:latin typeface="Meiryo UI" panose="020B0604030504040204" pitchFamily="50" charset="-128"/>
                          <a:ea typeface="Meiryo UI" panose="020B0604030504040204" pitchFamily="50" charset="-128"/>
                        </a:rPr>
                        <a:t>長崎市出島町</a:t>
                      </a:r>
                      <a:r>
                        <a:rPr lang="en-US" altLang="ja-JP" sz="1100" dirty="0">
                          <a:latin typeface="Meiryo UI" panose="020B0604030504040204" pitchFamily="50" charset="-128"/>
                          <a:ea typeface="Meiryo UI" panose="020B0604030504040204" pitchFamily="50" charset="-128"/>
                        </a:rPr>
                        <a:t>1-1</a:t>
                      </a:r>
                      <a:endParaRPr dirty="0">
                        <a:latin typeface="Meiryo UI" panose="020B0604030504040204" pitchFamily="50" charset="-128"/>
                        <a:ea typeface="Meiryo UI" panose="020B0604030504040204" pitchFamily="50" charset="-128"/>
                      </a:endParaRPr>
                    </a:p>
                  </a:txBody>
                  <a:tcPr/>
                </a:tc>
                <a:tc>
                  <a:txBody>
                    <a:bodyPr/>
                    <a:lstStyle/>
                    <a:p>
                      <a:r>
                        <a:rPr lang="en-US" sz="1100" dirty="0">
                          <a:latin typeface="Meiryo UI" panose="020B0604030504040204" pitchFamily="50" charset="-128"/>
                          <a:ea typeface="Meiryo UI" panose="020B0604030504040204" pitchFamily="50" charset="-128"/>
                        </a:rPr>
                        <a:t>095-823-7423</a:t>
                      </a:r>
                      <a:endParaRPr dirty="0">
                        <a:latin typeface="Meiryo UI" panose="020B0604030504040204" pitchFamily="50" charset="-128"/>
                        <a:ea typeface="Meiryo UI" panose="020B0604030504040204" pitchFamily="50" charset="-128"/>
                      </a:endParaRPr>
                    </a:p>
                  </a:txBody>
                  <a:tcPr/>
                </a:tc>
                <a:extLst>
                  <a:ext uri="{0D108BD9-81ED-4DB2-BD59-A6C34878D82A}">
                    <a16:rowId xmlns:a16="http://schemas.microsoft.com/office/drawing/2014/main" val="10003"/>
                  </a:ext>
                </a:extLst>
              </a:tr>
              <a:tr h="273960">
                <a:tc>
                  <a:txBody>
                    <a:bodyPr/>
                    <a:lstStyle/>
                    <a:p>
                      <a:r>
                        <a:rPr lang="en-US" sz="1100">
                          <a:latin typeface="Meiryo UI" panose="020B0604030504040204" pitchFamily="50" charset="-128"/>
                          <a:ea typeface="Meiryo UI" panose="020B0604030504040204" pitchFamily="50" charset="-128"/>
                        </a:rPr>
                        <a:t>長崎市</a:t>
                      </a:r>
                      <a:r>
                        <a:rPr lang="ja-JP" altLang="en-US" sz="1100">
                          <a:latin typeface="Meiryo UI" panose="020B0604030504040204" pitchFamily="50" charset="-128"/>
                          <a:ea typeface="Meiryo UI" panose="020B0604030504040204" pitchFamily="50" charset="-128"/>
                        </a:rPr>
                        <a:t>　</a:t>
                      </a:r>
                      <a:r>
                        <a:rPr lang="zh-TW" altLang="en-US" sz="1100" dirty="0">
                          <a:latin typeface="Meiryo UI" panose="020B0604030504040204" pitchFamily="50" charset="-128"/>
                          <a:ea typeface="Meiryo UI" panose="020B0604030504040204" pitchFamily="50" charset="-128"/>
                        </a:rPr>
                        <a:t>文化観光部 観光交流推進室</a:t>
                      </a:r>
                      <a:endParaRPr dirty="0">
                        <a:latin typeface="Meiryo UI" panose="020B0604030504040204" pitchFamily="50" charset="-128"/>
                        <a:ea typeface="Meiryo UI" panose="020B0604030504040204" pitchFamily="50" charset="-128"/>
                      </a:endParaRPr>
                    </a:p>
                  </a:txBody>
                  <a:tcPr/>
                </a:tc>
                <a:tc>
                  <a:txBody>
                    <a:bodyPr/>
                    <a:lstStyle/>
                    <a:p>
                      <a:r>
                        <a:rPr lang="zh-TW" altLang="en-US" sz="1100" dirty="0">
                          <a:latin typeface="Meiryo UI" panose="020B0604030504040204" pitchFamily="50" charset="-128"/>
                          <a:ea typeface="Meiryo UI" panose="020B0604030504040204" pitchFamily="50" charset="-128"/>
                        </a:rPr>
                        <a:t>長崎市桜町</a:t>
                      </a:r>
                      <a:r>
                        <a:rPr lang="en-US" altLang="zh-TW" sz="1100" dirty="0">
                          <a:latin typeface="Meiryo UI" panose="020B0604030504040204" pitchFamily="50" charset="-128"/>
                          <a:ea typeface="Meiryo UI" panose="020B0604030504040204" pitchFamily="50" charset="-128"/>
                        </a:rPr>
                        <a:t>4-1</a:t>
                      </a:r>
                      <a:r>
                        <a:rPr lang="zh-TW" altLang="en-US" sz="1100" dirty="0">
                          <a:latin typeface="Meiryo UI" panose="020B0604030504040204" pitchFamily="50" charset="-128"/>
                          <a:ea typeface="Meiryo UI" panose="020B0604030504040204" pitchFamily="50" charset="-128"/>
                        </a:rPr>
                        <a:t>（長崎商工会館</a:t>
                      </a:r>
                      <a:r>
                        <a:rPr lang="en-US" altLang="zh-TW" sz="1100" dirty="0">
                          <a:latin typeface="Meiryo UI" panose="020B0604030504040204" pitchFamily="50" charset="-128"/>
                          <a:ea typeface="Meiryo UI" panose="020B0604030504040204" pitchFamily="50" charset="-128"/>
                        </a:rPr>
                        <a:t>4</a:t>
                      </a:r>
                      <a:r>
                        <a:rPr lang="zh-TW" altLang="en-US" sz="1100" dirty="0">
                          <a:latin typeface="Meiryo UI" panose="020B0604030504040204" pitchFamily="50" charset="-128"/>
                          <a:ea typeface="Meiryo UI" panose="020B0604030504040204" pitchFamily="50" charset="-128"/>
                        </a:rPr>
                        <a:t>階）</a:t>
                      </a:r>
                      <a:endParaRPr dirty="0">
                        <a:latin typeface="Meiryo UI" panose="020B0604030504040204" pitchFamily="50" charset="-128"/>
                        <a:ea typeface="Meiryo UI" panose="020B0604030504040204" pitchFamily="50" charset="-128"/>
                      </a:endParaRPr>
                    </a:p>
                  </a:txBody>
                  <a:tcPr/>
                </a:tc>
                <a:tc>
                  <a:txBody>
                    <a:bodyPr/>
                    <a:lstStyle/>
                    <a:p>
                      <a:r>
                        <a:rPr lang="en-US" sz="1100" dirty="0">
                          <a:latin typeface="Meiryo UI" panose="020B0604030504040204" pitchFamily="50" charset="-128"/>
                          <a:ea typeface="Meiryo UI" panose="020B0604030504040204" pitchFamily="50" charset="-128"/>
                        </a:rPr>
                        <a:t>095-829-1426</a:t>
                      </a:r>
                      <a:endParaRPr dirty="0">
                        <a:latin typeface="Meiryo UI" panose="020B0604030504040204" pitchFamily="50" charset="-128"/>
                        <a:ea typeface="Meiryo UI" panose="020B0604030504040204" pitchFamily="50" charset="-128"/>
                      </a:endParaRPr>
                    </a:p>
                  </a:txBody>
                  <a:tcPr/>
                </a:tc>
                <a:extLst>
                  <a:ext uri="{0D108BD9-81ED-4DB2-BD59-A6C34878D82A}">
                    <a16:rowId xmlns:a16="http://schemas.microsoft.com/office/drawing/2014/main" val="10004"/>
                  </a:ext>
                </a:extLst>
              </a:tr>
              <a:tr h="273960">
                <a:tc>
                  <a:txBody>
                    <a:bodyPr/>
                    <a:lstStyle/>
                    <a:p>
                      <a:r>
                        <a:rPr lang="en-US" sz="1100" dirty="0">
                          <a:latin typeface="Meiryo UI" panose="020B0604030504040204" pitchFamily="50" charset="-128"/>
                          <a:ea typeface="Meiryo UI" panose="020B0604030504040204" pitchFamily="50" charset="-128"/>
                        </a:rPr>
                        <a:t>長崎県観光連盟</a:t>
                      </a:r>
                      <a:endParaRPr dirty="0">
                        <a:latin typeface="Meiryo UI" panose="020B0604030504040204" pitchFamily="50" charset="-128"/>
                        <a:ea typeface="Meiryo UI" panose="020B0604030504040204" pitchFamily="50" charset="-128"/>
                      </a:endParaRPr>
                    </a:p>
                  </a:txBody>
                  <a:tcPr/>
                </a:tc>
                <a:tc>
                  <a:txBody>
                    <a:bodyPr/>
                    <a:lstStyle/>
                    <a:p>
                      <a:r>
                        <a:rPr lang="en-US" sz="1100" dirty="0">
                          <a:latin typeface="Meiryo UI" panose="020B0604030504040204" pitchFamily="50" charset="-128"/>
                          <a:ea typeface="Meiryo UI" panose="020B0604030504040204" pitchFamily="50" charset="-128"/>
                        </a:rPr>
                        <a:t>長崎市元船町</a:t>
                      </a:r>
                      <a:r>
                        <a:rPr lang="en-US" altLang="ja-JP" sz="1100" dirty="0">
                          <a:latin typeface="Meiryo UI" panose="020B0604030504040204" pitchFamily="50" charset="-128"/>
                          <a:ea typeface="Meiryo UI" panose="020B0604030504040204" pitchFamily="50" charset="-128"/>
                        </a:rPr>
                        <a:t>14-10</a:t>
                      </a:r>
                      <a:endParaRPr dirty="0">
                        <a:latin typeface="Meiryo UI" panose="020B0604030504040204" pitchFamily="50" charset="-128"/>
                        <a:ea typeface="Meiryo UI" panose="020B0604030504040204" pitchFamily="50" charset="-128"/>
                      </a:endParaRPr>
                    </a:p>
                  </a:txBody>
                  <a:tcPr/>
                </a:tc>
                <a:tc>
                  <a:txBody>
                    <a:bodyPr/>
                    <a:lstStyle/>
                    <a:p>
                      <a:r>
                        <a:rPr lang="en-US" sz="1100" dirty="0">
                          <a:latin typeface="Meiryo UI" panose="020B0604030504040204" pitchFamily="50" charset="-128"/>
                          <a:ea typeface="Meiryo UI" panose="020B0604030504040204" pitchFamily="50" charset="-128"/>
                        </a:rPr>
                        <a:t>095-826-9407</a:t>
                      </a:r>
                      <a:endParaRPr dirty="0">
                        <a:latin typeface="Meiryo UI" panose="020B0604030504040204" pitchFamily="50" charset="-128"/>
                        <a:ea typeface="Meiryo UI" panose="020B0604030504040204" pitchFamily="50" charset="-128"/>
                      </a:endParaRPr>
                    </a:p>
                  </a:txBody>
                  <a:tcPr/>
                </a:tc>
                <a:extLst>
                  <a:ext uri="{0D108BD9-81ED-4DB2-BD59-A6C34878D82A}">
                    <a16:rowId xmlns:a16="http://schemas.microsoft.com/office/drawing/2014/main" val="10005"/>
                  </a:ext>
                </a:extLst>
              </a:tr>
              <a:tr h="273960">
                <a:tc>
                  <a:txBody>
                    <a:bodyPr/>
                    <a:lstStyle/>
                    <a:p>
                      <a:r>
                        <a:rPr lang="en-US" sz="1100" dirty="0">
                          <a:latin typeface="Meiryo UI" panose="020B0604030504040204" pitchFamily="50" charset="-128"/>
                          <a:ea typeface="Meiryo UI" panose="020B0604030504040204" pitchFamily="50" charset="-128"/>
                        </a:rPr>
                        <a:t>長崎県観光振興課</a:t>
                      </a:r>
                      <a:endParaRPr dirty="0">
                        <a:latin typeface="Meiryo UI" panose="020B0604030504040204" pitchFamily="50" charset="-128"/>
                        <a:ea typeface="Meiryo UI" panose="020B0604030504040204" pitchFamily="50" charset="-128"/>
                      </a:endParaRPr>
                    </a:p>
                  </a:txBody>
                  <a:tcPr/>
                </a:tc>
                <a:tc>
                  <a:txBody>
                    <a:bodyPr/>
                    <a:lstStyle/>
                    <a:p>
                      <a:r>
                        <a:rPr lang="en-US" sz="1100" dirty="0">
                          <a:latin typeface="Meiryo UI" panose="020B0604030504040204" pitchFamily="50" charset="-128"/>
                          <a:ea typeface="Meiryo UI" panose="020B0604030504040204" pitchFamily="50" charset="-128"/>
                        </a:rPr>
                        <a:t>長崎市元船町14-10</a:t>
                      </a:r>
                      <a:endParaRPr dirty="0">
                        <a:latin typeface="Meiryo UI" panose="020B0604030504040204" pitchFamily="50" charset="-128"/>
                        <a:ea typeface="Meiryo UI" panose="020B0604030504040204" pitchFamily="50" charset="-128"/>
                      </a:endParaRPr>
                    </a:p>
                  </a:txBody>
                  <a:tcPr/>
                </a:tc>
                <a:tc>
                  <a:txBody>
                    <a:bodyPr/>
                    <a:lstStyle/>
                    <a:p>
                      <a:r>
                        <a:rPr lang="en-US" sz="1100" dirty="0">
                          <a:latin typeface="Meiryo UI" panose="020B0604030504040204" pitchFamily="50" charset="-128"/>
                          <a:ea typeface="Meiryo UI" panose="020B0604030504040204" pitchFamily="50" charset="-128"/>
                        </a:rPr>
                        <a:t>095-822-9690</a:t>
                      </a:r>
                      <a:endParaRPr dirty="0">
                        <a:latin typeface="Meiryo UI" panose="020B0604030504040204" pitchFamily="50" charset="-128"/>
                        <a:ea typeface="Meiryo UI" panose="020B0604030504040204" pitchFamily="50" charset="-128"/>
                      </a:endParaRPr>
                    </a:p>
                  </a:txBody>
                  <a:tcPr/>
                </a:tc>
                <a:extLst>
                  <a:ext uri="{0D108BD9-81ED-4DB2-BD59-A6C34878D82A}">
                    <a16:rowId xmlns:a16="http://schemas.microsoft.com/office/drawing/2014/main" val="10006"/>
                  </a:ext>
                </a:extLst>
              </a:tr>
              <a:tr h="351720">
                <a:tc gridSpan="3">
                  <a:txBody>
                    <a:bodyPr/>
                    <a:lstStyle/>
                    <a:p>
                      <a:pPr algn="ctr"/>
                      <a:r>
                        <a:rPr lang="en-US" sz="1600" b="1" dirty="0">
                          <a:latin typeface="Meiryo UI" panose="020B0604030504040204" pitchFamily="50" charset="-128"/>
                          <a:ea typeface="Meiryo UI" panose="020B0604030504040204" pitchFamily="50" charset="-128"/>
                        </a:rPr>
                        <a:t>救急病院の案内</a:t>
                      </a:r>
                      <a:endParaRPr dirty="0">
                        <a:latin typeface="Meiryo UI" panose="020B0604030504040204" pitchFamily="50" charset="-128"/>
                        <a:ea typeface="Meiryo UI" panose="020B0604030504040204" pitchFamily="50" charset="-128"/>
                      </a:endParaRPr>
                    </a:p>
                  </a:txBody>
                  <a:tcPr>
                    <a:solidFill>
                      <a:schemeClr val="accent2">
                        <a:lumMod val="40000"/>
                        <a:lumOff val="60000"/>
                      </a:schemeClr>
                    </a:solidFill>
                  </a:tcPr>
                </a:tc>
                <a:tc hMerge="1">
                  <a:txBody>
                    <a:bodyPr/>
                    <a:lstStyle/>
                    <a:p>
                      <a:endParaRPr kumimoji="1" lang="ja-JP" altLang="en-US" dirty="0"/>
                    </a:p>
                  </a:txBody>
                  <a:tcPr/>
                </a:tc>
                <a:tc hMerge="1">
                  <a:txBody>
                    <a:bodyPr/>
                    <a:lstStyle/>
                    <a:p>
                      <a:endParaRPr kumimoji="1" lang="ja-JP" altLang="en-US" dirty="0"/>
                    </a:p>
                  </a:txBody>
                  <a:tcPr/>
                </a:tc>
                <a:extLst>
                  <a:ext uri="{0D108BD9-81ED-4DB2-BD59-A6C34878D82A}">
                    <a16:rowId xmlns:a16="http://schemas.microsoft.com/office/drawing/2014/main" val="10007"/>
                  </a:ext>
                </a:extLst>
              </a:tr>
              <a:tr h="273960">
                <a:tc>
                  <a:txBody>
                    <a:bodyPr/>
                    <a:lstStyle/>
                    <a:p>
                      <a:r>
                        <a:rPr lang="en-US" sz="1100" dirty="0">
                          <a:latin typeface="Meiryo UI" panose="020B0604030504040204" pitchFamily="50" charset="-128"/>
                          <a:ea typeface="Meiryo UI" panose="020B0604030504040204" pitchFamily="50" charset="-128"/>
                        </a:rPr>
                        <a:t>休日の昼間在宅当番医案内</a:t>
                      </a:r>
                      <a:endParaRPr dirty="0">
                        <a:latin typeface="Meiryo UI" panose="020B0604030504040204" pitchFamily="50" charset="-128"/>
                        <a:ea typeface="Meiryo UI" panose="020B0604030504040204" pitchFamily="50" charset="-128"/>
                      </a:endParaRPr>
                    </a:p>
                  </a:txBody>
                  <a:tcPr/>
                </a:tc>
                <a:tc>
                  <a:txBody>
                    <a:bodyPr/>
                    <a:lstStyle/>
                    <a:p>
                      <a:r>
                        <a:rPr lang="en-US" sz="1100" dirty="0">
                          <a:latin typeface="Meiryo UI" panose="020B0604030504040204" pitchFamily="50" charset="-128"/>
                          <a:ea typeface="Meiryo UI" panose="020B0604030504040204" pitchFamily="50" charset="-128"/>
                        </a:rPr>
                        <a:t>長崎市消防局内</a:t>
                      </a:r>
                      <a:endParaRPr dirty="0">
                        <a:latin typeface="Meiryo UI" panose="020B0604030504040204" pitchFamily="50" charset="-128"/>
                        <a:ea typeface="Meiryo UI" panose="020B0604030504040204" pitchFamily="50" charset="-128"/>
                      </a:endParaRPr>
                    </a:p>
                  </a:txBody>
                  <a:tcPr/>
                </a:tc>
                <a:tc>
                  <a:txBody>
                    <a:bodyPr/>
                    <a:lstStyle/>
                    <a:p>
                      <a:r>
                        <a:rPr lang="en-US" sz="1100" dirty="0">
                          <a:latin typeface="Meiryo UI" panose="020B0604030504040204" pitchFamily="50" charset="-128"/>
                          <a:ea typeface="Meiryo UI" panose="020B0604030504040204" pitchFamily="50" charset="-128"/>
                        </a:rPr>
                        <a:t>095-825-8199</a:t>
                      </a:r>
                      <a:endParaRPr dirty="0">
                        <a:latin typeface="Meiryo UI" panose="020B0604030504040204" pitchFamily="50" charset="-128"/>
                        <a:ea typeface="Meiryo UI" panose="020B0604030504040204" pitchFamily="50" charset="-128"/>
                      </a:endParaRPr>
                    </a:p>
                  </a:txBody>
                  <a:tcPr/>
                </a:tc>
                <a:extLst>
                  <a:ext uri="{0D108BD9-81ED-4DB2-BD59-A6C34878D82A}">
                    <a16:rowId xmlns:a16="http://schemas.microsoft.com/office/drawing/2014/main" val="10008"/>
                  </a:ext>
                </a:extLst>
              </a:tr>
              <a:tr h="273960">
                <a:tc>
                  <a:txBody>
                    <a:bodyPr/>
                    <a:lstStyle/>
                    <a:p>
                      <a:r>
                        <a:rPr lang="en-US" sz="1100" dirty="0">
                          <a:latin typeface="Meiryo UI" panose="020B0604030504040204" pitchFamily="50" charset="-128"/>
                          <a:ea typeface="Meiryo UI" panose="020B0604030504040204" pitchFamily="50" charset="-128"/>
                        </a:rPr>
                        <a:t>長崎市夜間急患センター</a:t>
                      </a:r>
                      <a:endParaRPr dirty="0">
                        <a:latin typeface="Meiryo UI" panose="020B0604030504040204" pitchFamily="50" charset="-128"/>
                        <a:ea typeface="Meiryo UI" panose="020B0604030504040204" pitchFamily="50" charset="-128"/>
                      </a:endParaRPr>
                    </a:p>
                  </a:txBody>
                  <a:tcPr/>
                </a:tc>
                <a:tc>
                  <a:txBody>
                    <a:bodyPr/>
                    <a:lstStyle/>
                    <a:p>
                      <a:r>
                        <a:rPr lang="en-US" sz="1100" dirty="0">
                          <a:latin typeface="Meiryo UI" panose="020B0604030504040204" pitchFamily="50" charset="-128"/>
                          <a:ea typeface="Meiryo UI" panose="020B0604030504040204" pitchFamily="50" charset="-128"/>
                        </a:rPr>
                        <a:t>長崎市栄町2-22</a:t>
                      </a:r>
                      <a:endParaRPr dirty="0">
                        <a:latin typeface="Meiryo UI" panose="020B0604030504040204" pitchFamily="50" charset="-128"/>
                        <a:ea typeface="Meiryo UI" panose="020B0604030504040204" pitchFamily="50" charset="-128"/>
                      </a:endParaRPr>
                    </a:p>
                  </a:txBody>
                  <a:tcPr/>
                </a:tc>
                <a:tc>
                  <a:txBody>
                    <a:bodyPr/>
                    <a:lstStyle/>
                    <a:p>
                      <a:r>
                        <a:rPr lang="en-US" sz="1100" dirty="0">
                          <a:latin typeface="Meiryo UI" panose="020B0604030504040204" pitchFamily="50" charset="-128"/>
                          <a:ea typeface="Meiryo UI" panose="020B0604030504040204" pitchFamily="50" charset="-128"/>
                        </a:rPr>
                        <a:t>095-820-8699</a:t>
                      </a:r>
                      <a:endParaRPr dirty="0">
                        <a:latin typeface="Meiryo UI" panose="020B0604030504040204" pitchFamily="50" charset="-128"/>
                        <a:ea typeface="Meiryo UI" panose="020B0604030504040204" pitchFamily="50" charset="-128"/>
                      </a:endParaRPr>
                    </a:p>
                  </a:txBody>
                  <a:tcPr/>
                </a:tc>
                <a:extLst>
                  <a:ext uri="{0D108BD9-81ED-4DB2-BD59-A6C34878D82A}">
                    <a16:rowId xmlns:a16="http://schemas.microsoft.com/office/drawing/2014/main" val="10009"/>
                  </a:ext>
                </a:extLst>
              </a:tr>
              <a:tr h="273960">
                <a:tc>
                  <a:txBody>
                    <a:bodyPr/>
                    <a:lstStyle/>
                    <a:p>
                      <a:r>
                        <a:rPr lang="en-US" sz="1100" dirty="0">
                          <a:latin typeface="Meiryo UI" panose="020B0604030504040204" pitchFamily="50" charset="-128"/>
                          <a:ea typeface="Meiryo UI" panose="020B0604030504040204" pitchFamily="50" charset="-128"/>
                        </a:rPr>
                        <a:t>長崎みなとメディカルセンター市民病院</a:t>
                      </a:r>
                      <a:endParaRPr dirty="0">
                        <a:latin typeface="Meiryo UI" panose="020B0604030504040204" pitchFamily="50" charset="-128"/>
                        <a:ea typeface="Meiryo UI" panose="020B0604030504040204" pitchFamily="50" charset="-128"/>
                      </a:endParaRPr>
                    </a:p>
                  </a:txBody>
                  <a:tcPr/>
                </a:tc>
                <a:tc>
                  <a:txBody>
                    <a:bodyPr/>
                    <a:lstStyle/>
                    <a:p>
                      <a:r>
                        <a:rPr lang="en-US" sz="1100" dirty="0">
                          <a:latin typeface="Meiryo UI" panose="020B0604030504040204" pitchFamily="50" charset="-128"/>
                          <a:ea typeface="Meiryo UI" panose="020B0604030504040204" pitchFamily="50" charset="-128"/>
                        </a:rPr>
                        <a:t>長崎市新地町6-39</a:t>
                      </a:r>
                      <a:endParaRPr dirty="0">
                        <a:latin typeface="Meiryo UI" panose="020B0604030504040204" pitchFamily="50" charset="-128"/>
                        <a:ea typeface="Meiryo UI" panose="020B0604030504040204" pitchFamily="50" charset="-128"/>
                      </a:endParaRPr>
                    </a:p>
                  </a:txBody>
                  <a:tcPr/>
                </a:tc>
                <a:tc>
                  <a:txBody>
                    <a:bodyPr/>
                    <a:lstStyle/>
                    <a:p>
                      <a:r>
                        <a:rPr lang="en-US" sz="1100" dirty="0">
                          <a:latin typeface="Meiryo UI" panose="020B0604030504040204" pitchFamily="50" charset="-128"/>
                          <a:ea typeface="Meiryo UI" panose="020B0604030504040204" pitchFamily="50" charset="-128"/>
                        </a:rPr>
                        <a:t>095-822-3251</a:t>
                      </a:r>
                      <a:endParaRPr dirty="0">
                        <a:latin typeface="Meiryo UI" panose="020B0604030504040204" pitchFamily="50" charset="-128"/>
                        <a:ea typeface="Meiryo UI" panose="020B0604030504040204" pitchFamily="50" charset="-128"/>
                      </a:endParaRPr>
                    </a:p>
                  </a:txBody>
                  <a:tcPr/>
                </a:tc>
                <a:extLst>
                  <a:ext uri="{0D108BD9-81ED-4DB2-BD59-A6C34878D82A}">
                    <a16:rowId xmlns:a16="http://schemas.microsoft.com/office/drawing/2014/main" val="10010"/>
                  </a:ext>
                </a:extLst>
              </a:tr>
              <a:tr h="351720">
                <a:tc gridSpan="3">
                  <a:txBody>
                    <a:bodyPr/>
                    <a:lstStyle/>
                    <a:p>
                      <a:pPr algn="ctr"/>
                      <a:r>
                        <a:rPr lang="en-US" sz="1600" b="1" dirty="0">
                          <a:latin typeface="Meiryo UI" panose="020B0604030504040204" pitchFamily="50" charset="-128"/>
                          <a:ea typeface="Meiryo UI" panose="020B0604030504040204" pitchFamily="50" charset="-128"/>
                        </a:rPr>
                        <a:t>長崎市防災センター</a:t>
                      </a:r>
                      <a:endParaRPr dirty="0">
                        <a:latin typeface="Meiryo UI" panose="020B0604030504040204" pitchFamily="50" charset="-128"/>
                        <a:ea typeface="Meiryo UI" panose="020B0604030504040204" pitchFamily="50" charset="-128"/>
                      </a:endParaRPr>
                    </a:p>
                  </a:txBody>
                  <a:tcPr>
                    <a:solidFill>
                      <a:schemeClr val="accent3">
                        <a:lumMod val="40000"/>
                        <a:lumOff val="60000"/>
                      </a:schemeClr>
                    </a:solidFill>
                  </a:tcPr>
                </a:tc>
                <a:tc hMerge="1">
                  <a:txBody>
                    <a:bodyPr/>
                    <a:lstStyle/>
                    <a:p>
                      <a:endParaRPr kumimoji="1" lang="ja-JP" altLang="en-US" dirty="0"/>
                    </a:p>
                  </a:txBody>
                  <a:tcPr/>
                </a:tc>
                <a:tc hMerge="1">
                  <a:txBody>
                    <a:bodyPr/>
                    <a:lstStyle/>
                    <a:p>
                      <a:endParaRPr kumimoji="1" lang="ja-JP" altLang="en-US" dirty="0"/>
                    </a:p>
                  </a:txBody>
                  <a:tcPr/>
                </a:tc>
                <a:extLst>
                  <a:ext uri="{0D108BD9-81ED-4DB2-BD59-A6C34878D82A}">
                    <a16:rowId xmlns:a16="http://schemas.microsoft.com/office/drawing/2014/main" val="10011"/>
                  </a:ext>
                </a:extLst>
              </a:tr>
              <a:tr h="273960">
                <a:tc>
                  <a:txBody>
                    <a:bodyPr/>
                    <a:lstStyle/>
                    <a:p>
                      <a:r>
                        <a:rPr lang="en-US" sz="1100" dirty="0">
                          <a:latin typeface="Meiryo UI" panose="020B0604030504040204" pitchFamily="50" charset="-128"/>
                          <a:ea typeface="Meiryo UI" panose="020B0604030504040204" pitchFamily="50" charset="-128"/>
                        </a:rPr>
                        <a:t>防災危機管理室</a:t>
                      </a:r>
                      <a:endParaRPr dirty="0">
                        <a:latin typeface="Meiryo UI" panose="020B0604030504040204" pitchFamily="50" charset="-128"/>
                        <a:ea typeface="Meiryo UI" panose="020B0604030504040204" pitchFamily="50" charset="-128"/>
                      </a:endParaRPr>
                    </a:p>
                  </a:txBody>
                  <a:tcPr/>
                </a:tc>
                <a:tc>
                  <a:txBody>
                    <a:bodyPr/>
                    <a:lstStyle/>
                    <a:p>
                      <a:r>
                        <a:rPr lang="en-US" sz="1100" dirty="0">
                          <a:latin typeface="Meiryo UI" panose="020B0604030504040204" pitchFamily="50" charset="-128"/>
                          <a:ea typeface="Meiryo UI" panose="020B0604030504040204" pitchFamily="50" charset="-128"/>
                        </a:rPr>
                        <a:t>長崎市消防局内</a:t>
                      </a:r>
                      <a:endParaRPr dirty="0">
                        <a:latin typeface="Meiryo UI" panose="020B0604030504040204" pitchFamily="50" charset="-128"/>
                        <a:ea typeface="Meiryo UI" panose="020B0604030504040204" pitchFamily="50" charset="-128"/>
                      </a:endParaRPr>
                    </a:p>
                  </a:txBody>
                  <a:tcPr/>
                </a:tc>
                <a:tc>
                  <a:txBody>
                    <a:bodyPr/>
                    <a:lstStyle/>
                    <a:p>
                      <a:r>
                        <a:rPr lang="en-US" sz="1100" dirty="0">
                          <a:latin typeface="Meiryo UI" panose="020B0604030504040204" pitchFamily="50" charset="-128"/>
                          <a:ea typeface="Meiryo UI" panose="020B0604030504040204" pitchFamily="50" charset="-128"/>
                        </a:rPr>
                        <a:t>095-822-0480</a:t>
                      </a:r>
                      <a:endParaRPr dirty="0">
                        <a:latin typeface="Meiryo UI" panose="020B0604030504040204" pitchFamily="50" charset="-128"/>
                        <a:ea typeface="Meiryo UI" panose="020B0604030504040204" pitchFamily="50" charset="-128"/>
                      </a:endParaRPr>
                    </a:p>
                  </a:txBody>
                  <a:tcPr/>
                </a:tc>
                <a:extLst>
                  <a:ext uri="{0D108BD9-81ED-4DB2-BD59-A6C34878D82A}">
                    <a16:rowId xmlns:a16="http://schemas.microsoft.com/office/drawing/2014/main" val="10012"/>
                  </a:ext>
                </a:extLst>
              </a:tr>
              <a:tr h="273960">
                <a:tc>
                  <a:txBody>
                    <a:bodyPr/>
                    <a:lstStyle/>
                    <a:p>
                      <a:r>
                        <a:rPr lang="en-US" sz="1100" dirty="0">
                          <a:latin typeface="Meiryo UI" panose="020B0604030504040204" pitchFamily="50" charset="-128"/>
                          <a:ea typeface="Meiryo UI" panose="020B0604030504040204" pitchFamily="50" charset="-128"/>
                        </a:rPr>
                        <a:t>消防局指令課</a:t>
                      </a:r>
                      <a:endParaRPr dirty="0">
                        <a:latin typeface="Meiryo UI" panose="020B0604030504040204" pitchFamily="50" charset="-128"/>
                        <a:ea typeface="Meiryo UI" panose="020B0604030504040204" pitchFamily="50" charset="-128"/>
                      </a:endParaRPr>
                    </a:p>
                  </a:txBody>
                  <a:tcPr/>
                </a:tc>
                <a:tc>
                  <a:txBody>
                    <a:bodyPr/>
                    <a:lstStyle/>
                    <a:p>
                      <a:r>
                        <a:rPr lang="en-US" sz="1100" dirty="0">
                          <a:latin typeface="Meiryo UI" panose="020B0604030504040204" pitchFamily="50" charset="-128"/>
                          <a:ea typeface="Meiryo UI" panose="020B0604030504040204" pitchFamily="50" charset="-128"/>
                        </a:rPr>
                        <a:t>長崎市消防局内</a:t>
                      </a:r>
                      <a:endParaRPr dirty="0">
                        <a:latin typeface="Meiryo UI" panose="020B0604030504040204" pitchFamily="50" charset="-128"/>
                        <a:ea typeface="Meiryo UI" panose="020B0604030504040204" pitchFamily="50" charset="-128"/>
                      </a:endParaRPr>
                    </a:p>
                  </a:txBody>
                  <a:tcPr/>
                </a:tc>
                <a:tc>
                  <a:txBody>
                    <a:bodyPr/>
                    <a:lstStyle/>
                    <a:p>
                      <a:r>
                        <a:rPr lang="en-US" sz="1100" dirty="0">
                          <a:latin typeface="Meiryo UI" panose="020B0604030504040204" pitchFamily="50" charset="-128"/>
                          <a:ea typeface="Meiryo UI" panose="020B0604030504040204" pitchFamily="50" charset="-128"/>
                        </a:rPr>
                        <a:t>095-822-0461</a:t>
                      </a:r>
                      <a:endParaRPr dirty="0">
                        <a:latin typeface="Meiryo UI" panose="020B0604030504040204" pitchFamily="50" charset="-128"/>
                        <a:ea typeface="Meiryo UI" panose="020B0604030504040204" pitchFamily="50" charset="-128"/>
                      </a:endParaRPr>
                    </a:p>
                  </a:txBody>
                  <a:tcPr/>
                </a:tc>
                <a:extLst>
                  <a:ext uri="{0D108BD9-81ED-4DB2-BD59-A6C34878D82A}">
                    <a16:rowId xmlns:a16="http://schemas.microsoft.com/office/drawing/2014/main" val="10013"/>
                  </a:ext>
                </a:extLst>
              </a:tr>
              <a:tr h="273960">
                <a:tc>
                  <a:txBody>
                    <a:bodyPr/>
                    <a:lstStyle/>
                    <a:p>
                      <a:r>
                        <a:rPr lang="en-US" sz="1100" dirty="0">
                          <a:latin typeface="Meiryo UI" panose="020B0604030504040204" pitchFamily="50" charset="-128"/>
                          <a:ea typeface="Meiryo UI" panose="020B0604030504040204" pitchFamily="50" charset="-128"/>
                        </a:rPr>
                        <a:t>市役所人事課</a:t>
                      </a:r>
                      <a:endParaRPr dirty="0">
                        <a:latin typeface="Meiryo UI" panose="020B0604030504040204" pitchFamily="50" charset="-128"/>
                        <a:ea typeface="Meiryo UI" panose="020B0604030504040204" pitchFamily="50" charset="-128"/>
                      </a:endParaRPr>
                    </a:p>
                  </a:txBody>
                  <a:tcPr/>
                </a:tc>
                <a:tc>
                  <a:txBody>
                    <a:bodyPr/>
                    <a:lstStyle/>
                    <a:p>
                      <a:r>
                        <a:rPr lang="en-US" sz="1100" dirty="0">
                          <a:latin typeface="Meiryo UI" panose="020B0604030504040204" pitchFamily="50" charset="-128"/>
                          <a:ea typeface="Meiryo UI" panose="020B0604030504040204" pitchFamily="50" charset="-128"/>
                        </a:rPr>
                        <a:t>長崎市役所内</a:t>
                      </a:r>
                      <a:endParaRPr dirty="0">
                        <a:latin typeface="Meiryo UI" panose="020B0604030504040204" pitchFamily="50" charset="-128"/>
                        <a:ea typeface="Meiryo UI" panose="020B0604030504040204" pitchFamily="50" charset="-128"/>
                      </a:endParaRPr>
                    </a:p>
                  </a:txBody>
                  <a:tcPr/>
                </a:tc>
                <a:tc>
                  <a:txBody>
                    <a:bodyPr/>
                    <a:lstStyle/>
                    <a:p>
                      <a:r>
                        <a:rPr lang="en-US" sz="1100" dirty="0">
                          <a:latin typeface="Meiryo UI" panose="020B0604030504040204" pitchFamily="50" charset="-128"/>
                          <a:ea typeface="Meiryo UI" panose="020B0604030504040204" pitchFamily="50" charset="-128"/>
                        </a:rPr>
                        <a:t>095-829-1119</a:t>
                      </a:r>
                      <a:endParaRPr dirty="0">
                        <a:latin typeface="Meiryo UI" panose="020B0604030504040204" pitchFamily="50" charset="-128"/>
                        <a:ea typeface="Meiryo UI" panose="020B0604030504040204" pitchFamily="50" charset="-128"/>
                      </a:endParaRPr>
                    </a:p>
                  </a:txBody>
                  <a:tcPr/>
                </a:tc>
                <a:extLst>
                  <a:ext uri="{0D108BD9-81ED-4DB2-BD59-A6C34878D82A}">
                    <a16:rowId xmlns:a16="http://schemas.microsoft.com/office/drawing/2014/main" val="10014"/>
                  </a:ext>
                </a:extLst>
              </a:tr>
            </a:tbl>
          </a:graphicData>
        </a:graphic>
      </p:graphicFrame>
      <p:sp>
        <p:nvSpPr>
          <p:cNvPr id="77" name="TextShape 3"/>
          <p:cNvSpPr txBox="1"/>
          <p:nvPr/>
        </p:nvSpPr>
        <p:spPr>
          <a:xfrm>
            <a:off x="1817514" y="1306800"/>
            <a:ext cx="7272808" cy="709200"/>
          </a:xfrm>
          <a:prstGeom prst="rect">
            <a:avLst/>
          </a:prstGeom>
        </p:spPr>
        <p:txBody>
          <a:bodyPr lIns="90000" tIns="45000" rIns="90000" bIns="45000"/>
          <a:lstStyle/>
          <a:p>
            <a:pPr algn="ctr"/>
            <a:r>
              <a:rPr lang="en-US" sz="2400" b="1" dirty="0">
                <a:latin typeface="Meiryo UI"/>
                <a:ea typeface="Meiryo UI"/>
              </a:rPr>
              <a:t>安心・安全な楽しい修学旅行</a:t>
            </a:r>
            <a:r>
              <a:rPr lang="ja-JP" altLang="en-US" sz="2400" b="1" dirty="0">
                <a:latin typeface="Meiryo UI"/>
                <a:ea typeface="Meiryo UI"/>
              </a:rPr>
              <a:t>　～いざという時に～</a:t>
            </a:r>
            <a:r>
              <a:rPr lang="en-US" dirty="0">
                <a:latin typeface="Arial"/>
              </a:rPr>
              <a:t>　　　</a:t>
            </a:r>
            <a:endParaRPr dirty="0"/>
          </a:p>
        </p:txBody>
      </p:sp>
    </p:spTree>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 name="CustomShape 1"/>
          <p:cNvSpPr/>
          <p:nvPr/>
        </p:nvSpPr>
        <p:spPr>
          <a:xfrm>
            <a:off x="594982" y="323525"/>
            <a:ext cx="9432000" cy="648000"/>
          </a:xfrm>
          <a:prstGeom prst="roundRect">
            <a:avLst>
              <a:gd name="adj" fmla="val 3600"/>
            </a:avLst>
          </a:prstGeom>
          <a:solidFill>
            <a:srgbClr val="C00000"/>
          </a:solidFill>
          <a:ln>
            <a:noFill/>
          </a:ln>
        </p:spPr>
        <p:txBody>
          <a:bodyPr wrap="none" lIns="90000" tIns="45000" rIns="90000" bIns="45000" anchor="ctr"/>
          <a:lstStyle/>
          <a:p>
            <a:r>
              <a:rPr lang="en-US" sz="2400" b="1" dirty="0">
                <a:solidFill>
                  <a:srgbClr val="FFFFFF"/>
                </a:solidFill>
                <a:latin typeface="Meiryo UI"/>
                <a:ea typeface="Meiryo UI"/>
              </a:rPr>
              <a:t>　</a:t>
            </a:r>
            <a:r>
              <a:rPr lang="en-US" sz="2600" b="1" dirty="0">
                <a:solidFill>
                  <a:srgbClr val="FFFFFF"/>
                </a:solidFill>
                <a:latin typeface="Meiryo UI"/>
                <a:ea typeface="Meiryo UI"/>
              </a:rPr>
              <a:t>「緊急連絡先」　②　　　　　　　　　　　　　　　　　　　　　</a:t>
            </a:r>
            <a:endParaRPr dirty="0"/>
          </a:p>
        </p:txBody>
      </p:sp>
      <p:graphicFrame>
        <p:nvGraphicFramePr>
          <p:cNvPr id="79" name="Table 2"/>
          <p:cNvGraphicFramePr/>
          <p:nvPr>
            <p:extLst>
              <p:ext uri="{D42A27DB-BD31-4B8C-83A1-F6EECF244321}">
                <p14:modId xmlns:p14="http://schemas.microsoft.com/office/powerpoint/2010/main" val="2946857781"/>
              </p:ext>
            </p:extLst>
          </p:nvPr>
        </p:nvGraphicFramePr>
        <p:xfrm>
          <a:off x="1160002" y="1168385"/>
          <a:ext cx="8301960" cy="5634112"/>
        </p:xfrm>
        <a:graphic>
          <a:graphicData uri="http://schemas.openxmlformats.org/drawingml/2006/table">
            <a:tbl>
              <a:tblPr/>
              <a:tblGrid>
                <a:gridCol w="1220040">
                  <a:extLst>
                    <a:ext uri="{9D8B030D-6E8A-4147-A177-3AD203B41FA5}">
                      <a16:colId xmlns:a16="http://schemas.microsoft.com/office/drawing/2014/main" val="20000"/>
                    </a:ext>
                  </a:extLst>
                </a:gridCol>
                <a:gridCol w="3064680">
                  <a:extLst>
                    <a:ext uri="{9D8B030D-6E8A-4147-A177-3AD203B41FA5}">
                      <a16:colId xmlns:a16="http://schemas.microsoft.com/office/drawing/2014/main" val="20001"/>
                    </a:ext>
                  </a:extLst>
                </a:gridCol>
                <a:gridCol w="2171880">
                  <a:extLst>
                    <a:ext uri="{9D8B030D-6E8A-4147-A177-3AD203B41FA5}">
                      <a16:colId xmlns:a16="http://schemas.microsoft.com/office/drawing/2014/main" val="20002"/>
                    </a:ext>
                  </a:extLst>
                </a:gridCol>
                <a:gridCol w="1845360">
                  <a:extLst>
                    <a:ext uri="{9D8B030D-6E8A-4147-A177-3AD203B41FA5}">
                      <a16:colId xmlns:a16="http://schemas.microsoft.com/office/drawing/2014/main" val="20003"/>
                    </a:ext>
                  </a:extLst>
                </a:gridCol>
              </a:tblGrid>
              <a:tr h="0">
                <a:tc gridSpan="4">
                  <a:txBody>
                    <a:bodyPr/>
                    <a:lstStyle/>
                    <a:p>
                      <a:pPr algn="ctr"/>
                      <a:r>
                        <a:rPr lang="ja-JP" altLang="en-US" sz="1600" b="1" dirty="0">
                          <a:latin typeface="Meiryo UI" panose="020B0604030504040204" pitchFamily="50" charset="-128"/>
                          <a:ea typeface="Meiryo UI" panose="020B0604030504040204" pitchFamily="50" charset="-128"/>
                          <a:cs typeface="Meiryo UI" panose="020B0604030504040204" pitchFamily="50" charset="-128"/>
                        </a:rPr>
                        <a:t>避難所案内</a:t>
                      </a:r>
                      <a:endParaRPr sz="1600" b="1" dirty="0">
                        <a:latin typeface="Meiryo UI" panose="020B0604030504040204" pitchFamily="50" charset="-128"/>
                        <a:ea typeface="Meiryo UI" panose="020B0604030504040204" pitchFamily="50" charset="-128"/>
                        <a:cs typeface="Meiryo UI" panose="020B0604030504040204" pitchFamily="50" charset="-128"/>
                      </a:endParaRPr>
                    </a:p>
                  </a:txBody>
                  <a:tcPr>
                    <a:solidFill>
                      <a:srgbClr val="FFFF66"/>
                    </a:solidFill>
                  </a:tcPr>
                </a:tc>
                <a:tc hMerge="1">
                  <a:txBody>
                    <a:bodyPr/>
                    <a:lstStyle/>
                    <a:p>
                      <a:pPr algn="ctr"/>
                      <a:endParaRPr dirty="0"/>
                    </a:p>
                  </a:txBody>
                  <a:tcPr/>
                </a:tc>
                <a:tc hMerge="1">
                  <a:txBody>
                    <a:bodyPr/>
                    <a:lstStyle/>
                    <a:p>
                      <a:pPr algn="ctr"/>
                      <a:endParaRPr dirty="0"/>
                    </a:p>
                  </a:txBody>
                  <a:tcPr/>
                </a:tc>
                <a:tc hMerge="1">
                  <a:txBody>
                    <a:bodyPr/>
                    <a:lstStyle/>
                    <a:p>
                      <a:pPr algn="ctr"/>
                      <a:endParaRPr dirty="0"/>
                    </a:p>
                  </a:txBody>
                  <a:tcPr/>
                </a:tc>
                <a:extLst>
                  <a:ext uri="{0D108BD9-81ED-4DB2-BD59-A6C34878D82A}">
                    <a16:rowId xmlns:a16="http://schemas.microsoft.com/office/drawing/2014/main" val="10000"/>
                  </a:ext>
                </a:extLst>
              </a:tr>
              <a:tr h="322560">
                <a:tc>
                  <a:txBody>
                    <a:bodyPr/>
                    <a:lstStyle/>
                    <a:p>
                      <a:pPr algn="ctr"/>
                      <a:r>
                        <a:rPr lang="en-US" sz="1300" b="1" dirty="0">
                          <a:latin typeface="Meiryo UI" panose="020B0604030504040204" pitchFamily="50" charset="-128"/>
                          <a:ea typeface="Meiryo UI" panose="020B0604030504040204" pitchFamily="50" charset="-128"/>
                          <a:cs typeface="Meiryo UI" panose="020B0604030504040204" pitchFamily="50" charset="-128"/>
                        </a:rPr>
                        <a:t>エリア</a:t>
                      </a:r>
                      <a:endParaRPr sz="1300" dirty="0">
                        <a:latin typeface="Meiryo UI" panose="020B0604030504040204" pitchFamily="50" charset="-128"/>
                        <a:ea typeface="Meiryo UI" panose="020B0604030504040204" pitchFamily="50" charset="-128"/>
                        <a:cs typeface="Meiryo UI" panose="020B0604030504040204" pitchFamily="50" charset="-128"/>
                      </a:endParaRPr>
                    </a:p>
                  </a:txBody>
                  <a:tcPr/>
                </a:tc>
                <a:tc>
                  <a:txBody>
                    <a:bodyPr/>
                    <a:lstStyle/>
                    <a:p>
                      <a:pPr algn="ctr"/>
                      <a:r>
                        <a:rPr lang="ja-JP" altLang="en-US" sz="1300" b="1" dirty="0">
                          <a:latin typeface="Meiryo UI" panose="020B0604030504040204" pitchFamily="50" charset="-128"/>
                          <a:ea typeface="Meiryo UI" panose="020B0604030504040204" pitchFamily="50" charset="-128"/>
                          <a:cs typeface="Meiryo UI" panose="020B0604030504040204" pitchFamily="50" charset="-128"/>
                        </a:rPr>
                        <a:t>施設名</a:t>
                      </a:r>
                      <a:endParaRPr sz="1300" b="1" dirty="0">
                        <a:latin typeface="Meiryo UI" panose="020B0604030504040204" pitchFamily="50" charset="-128"/>
                        <a:ea typeface="Meiryo UI" panose="020B0604030504040204" pitchFamily="50" charset="-128"/>
                        <a:cs typeface="Meiryo UI" panose="020B0604030504040204" pitchFamily="50" charset="-128"/>
                      </a:endParaRPr>
                    </a:p>
                  </a:txBody>
                  <a:tcPr/>
                </a:tc>
                <a:tc>
                  <a:txBody>
                    <a:bodyPr/>
                    <a:lstStyle/>
                    <a:p>
                      <a:pPr algn="ctr"/>
                      <a:r>
                        <a:rPr lang="en-US" sz="1300" b="1" dirty="0">
                          <a:latin typeface="Meiryo UI" panose="020B0604030504040204" pitchFamily="50" charset="-128"/>
                          <a:ea typeface="Meiryo UI" panose="020B0604030504040204" pitchFamily="50" charset="-128"/>
                          <a:cs typeface="Meiryo UI" panose="020B0604030504040204" pitchFamily="50" charset="-128"/>
                        </a:rPr>
                        <a:t>住所</a:t>
                      </a:r>
                      <a:endParaRPr sz="1300" dirty="0">
                        <a:latin typeface="Meiryo UI" panose="020B0604030504040204" pitchFamily="50" charset="-128"/>
                        <a:ea typeface="Meiryo UI" panose="020B0604030504040204" pitchFamily="50" charset="-128"/>
                        <a:cs typeface="Meiryo UI" panose="020B0604030504040204" pitchFamily="50" charset="-128"/>
                      </a:endParaRPr>
                    </a:p>
                  </a:txBody>
                  <a:tcPr/>
                </a:tc>
                <a:tc>
                  <a:txBody>
                    <a:bodyPr/>
                    <a:lstStyle/>
                    <a:p>
                      <a:pPr algn="ctr"/>
                      <a:r>
                        <a:rPr lang="en-US" sz="1300" b="1" dirty="0">
                          <a:latin typeface="Meiryo UI" panose="020B0604030504040204" pitchFamily="50" charset="-128"/>
                          <a:ea typeface="Meiryo UI" panose="020B0604030504040204" pitchFamily="50" charset="-128"/>
                          <a:cs typeface="Meiryo UI" panose="020B0604030504040204" pitchFamily="50" charset="-128"/>
                        </a:rPr>
                        <a:t>TEL</a:t>
                      </a:r>
                      <a:endParaRPr sz="1300" dirty="0">
                        <a:latin typeface="Meiryo UI" panose="020B0604030504040204" pitchFamily="50" charset="-128"/>
                        <a:ea typeface="Meiryo UI" panose="020B0604030504040204" pitchFamily="50" charset="-128"/>
                        <a:cs typeface="Meiryo UI" panose="020B0604030504040204" pitchFamily="50" charset="-128"/>
                      </a:endParaRPr>
                    </a:p>
                  </a:txBody>
                  <a:tcPr/>
                </a:tc>
                <a:extLst>
                  <a:ext uri="{0D108BD9-81ED-4DB2-BD59-A6C34878D82A}">
                    <a16:rowId xmlns:a16="http://schemas.microsoft.com/office/drawing/2014/main" val="10001"/>
                  </a:ext>
                </a:extLst>
              </a:tr>
              <a:tr h="282456">
                <a:tc rowSpan="2">
                  <a:txBody>
                    <a:bodyPr/>
                    <a:lstStyle/>
                    <a:p>
                      <a:pPr algn="ctr"/>
                      <a:r>
                        <a:rPr lang="en-US" sz="1100" dirty="0">
                          <a:latin typeface="Meiryo UI" panose="020B0604030504040204" pitchFamily="50" charset="-128"/>
                          <a:ea typeface="Meiryo UI" panose="020B0604030504040204" pitchFamily="50" charset="-128"/>
                          <a:cs typeface="Meiryo UI" panose="020B0604030504040204" pitchFamily="50" charset="-128"/>
                        </a:rPr>
                        <a:t>平和公園界隈</a:t>
                      </a:r>
                      <a:endParaRPr sz="1100" dirty="0">
                        <a:latin typeface="Meiryo UI" panose="020B0604030504040204" pitchFamily="50" charset="-128"/>
                        <a:ea typeface="Meiryo UI" panose="020B0604030504040204" pitchFamily="50" charset="-128"/>
                        <a:cs typeface="Meiryo UI" panose="020B0604030504040204" pitchFamily="50" charset="-128"/>
                      </a:endParaRPr>
                    </a:p>
                  </a:txBody>
                  <a:tcPr anchor="ctr"/>
                </a:tc>
                <a:tc>
                  <a:txBody>
                    <a:bodyPr/>
                    <a:lstStyle/>
                    <a:p>
                      <a:r>
                        <a:rPr lang="en-US" sz="1100" dirty="0">
                          <a:latin typeface="Meiryo UI" panose="020B0604030504040204" pitchFamily="50" charset="-128"/>
                          <a:ea typeface="Meiryo UI" panose="020B0604030504040204" pitchFamily="50" charset="-128"/>
                          <a:cs typeface="Meiryo UI" panose="020B0604030504040204" pitchFamily="50" charset="-128"/>
                        </a:rPr>
                        <a:t>山里小学校</a:t>
                      </a:r>
                      <a:endParaRPr sz="1100" dirty="0">
                        <a:latin typeface="Meiryo UI" panose="020B0604030504040204" pitchFamily="50" charset="-128"/>
                        <a:ea typeface="Meiryo UI" panose="020B0604030504040204" pitchFamily="50" charset="-128"/>
                        <a:cs typeface="Meiryo UI" panose="020B0604030504040204" pitchFamily="50" charset="-128"/>
                      </a:endParaRPr>
                    </a:p>
                  </a:txBody>
                  <a:tcPr/>
                </a:tc>
                <a:tc>
                  <a:txBody>
                    <a:bodyPr/>
                    <a:lstStyle/>
                    <a:p>
                      <a:r>
                        <a:rPr lang="en-US" sz="1100" dirty="0">
                          <a:latin typeface="Meiryo UI" panose="020B0604030504040204" pitchFamily="50" charset="-128"/>
                          <a:ea typeface="Meiryo UI" panose="020B0604030504040204" pitchFamily="50" charset="-128"/>
                          <a:cs typeface="Meiryo UI" panose="020B0604030504040204" pitchFamily="50" charset="-128"/>
                        </a:rPr>
                        <a:t>長崎市橋口町20-56</a:t>
                      </a:r>
                      <a:endParaRPr sz="1100" dirty="0">
                        <a:latin typeface="Meiryo UI" panose="020B0604030504040204" pitchFamily="50" charset="-128"/>
                        <a:ea typeface="Meiryo UI" panose="020B0604030504040204" pitchFamily="50" charset="-128"/>
                        <a:cs typeface="Meiryo UI" panose="020B0604030504040204" pitchFamily="50" charset="-128"/>
                      </a:endParaRPr>
                    </a:p>
                  </a:txBody>
                  <a:tcPr/>
                </a:tc>
                <a:tc>
                  <a:txBody>
                    <a:bodyPr/>
                    <a:lstStyle/>
                    <a:p>
                      <a:r>
                        <a:rPr lang="en-US" sz="1100" dirty="0">
                          <a:latin typeface="Meiryo UI" panose="020B0604030504040204" pitchFamily="50" charset="-128"/>
                          <a:ea typeface="Meiryo UI" panose="020B0604030504040204" pitchFamily="50" charset="-128"/>
                          <a:cs typeface="Meiryo UI" panose="020B0604030504040204" pitchFamily="50" charset="-128"/>
                        </a:rPr>
                        <a:t>095-844-0785</a:t>
                      </a:r>
                      <a:endParaRPr sz="1100" dirty="0">
                        <a:latin typeface="Meiryo UI" panose="020B0604030504040204" pitchFamily="50" charset="-128"/>
                        <a:ea typeface="Meiryo UI" panose="020B0604030504040204" pitchFamily="50" charset="-128"/>
                        <a:cs typeface="Meiryo UI" panose="020B0604030504040204" pitchFamily="50" charset="-128"/>
                      </a:endParaRPr>
                    </a:p>
                  </a:txBody>
                  <a:tcPr/>
                </a:tc>
                <a:extLst>
                  <a:ext uri="{0D108BD9-81ED-4DB2-BD59-A6C34878D82A}">
                    <a16:rowId xmlns:a16="http://schemas.microsoft.com/office/drawing/2014/main" val="10002"/>
                  </a:ext>
                </a:extLst>
              </a:tr>
              <a:tr h="288032">
                <a:tc vMerge="1">
                  <a:txBody>
                    <a:bodyPr/>
                    <a:lstStyle/>
                    <a:p>
                      <a:endParaRPr sz="1100" dirty="0">
                        <a:latin typeface="Meiryo UI" panose="020B0604030504040204" pitchFamily="50" charset="-128"/>
                        <a:ea typeface="Meiryo UI" panose="020B0604030504040204" pitchFamily="50" charset="-128"/>
                        <a:cs typeface="Meiryo UI" panose="020B0604030504040204" pitchFamily="50" charset="-128"/>
                      </a:endParaRPr>
                    </a:p>
                  </a:txBody>
                  <a:tcPr/>
                </a:tc>
                <a:tc>
                  <a:txBody>
                    <a:bodyPr/>
                    <a:lstStyle/>
                    <a:p>
                      <a:pPr marL="0" marR="0" indent="0" defTabSz="914400" eaLnBrk="1" fontAlgn="auto" latinLnBrk="0" hangingPunct="1">
                        <a:lnSpc>
                          <a:spcPct val="100000"/>
                        </a:lnSpc>
                        <a:spcBef>
                          <a:spcPts val="0"/>
                        </a:spcBef>
                        <a:spcAft>
                          <a:spcPts val="0"/>
                        </a:spcAft>
                        <a:buClrTx/>
                        <a:buSzTx/>
                        <a:buFontTx/>
                        <a:buNone/>
                        <a:tabLst/>
                        <a:defRPr/>
                      </a:pPr>
                      <a:r>
                        <a:rPr lang="ja-JP" altLang="en-US" sz="1100" dirty="0">
                          <a:latin typeface="Meiryo UI" panose="020B0604030504040204" pitchFamily="50" charset="-128"/>
                          <a:ea typeface="Meiryo UI" panose="020B0604030504040204" pitchFamily="50" charset="-128"/>
                          <a:cs typeface="Meiryo UI" panose="020B0604030504040204" pitchFamily="50" charset="-128"/>
                        </a:rPr>
                        <a:t>城山小学校</a:t>
                      </a:r>
                    </a:p>
                  </a:txBody>
                  <a:tcPr/>
                </a:tc>
                <a:tc>
                  <a:txBody>
                    <a:bodyPr/>
                    <a:lstStyle/>
                    <a:p>
                      <a:pPr marL="0" marR="0" indent="0" defTabSz="914400" eaLnBrk="1" fontAlgn="auto" latinLnBrk="0" hangingPunct="1">
                        <a:lnSpc>
                          <a:spcPct val="100000"/>
                        </a:lnSpc>
                        <a:spcBef>
                          <a:spcPts val="0"/>
                        </a:spcBef>
                        <a:spcAft>
                          <a:spcPts val="0"/>
                        </a:spcAft>
                        <a:buClrTx/>
                        <a:buSzTx/>
                        <a:buFontTx/>
                        <a:buNone/>
                        <a:tabLst/>
                        <a:defRPr/>
                      </a:pPr>
                      <a:r>
                        <a:rPr lang="zh-TW" altLang="en-US" sz="1100" dirty="0">
                          <a:latin typeface="Meiryo UI" panose="020B0604030504040204" pitchFamily="50" charset="-128"/>
                          <a:ea typeface="Meiryo UI" panose="020B0604030504040204" pitchFamily="50" charset="-128"/>
                          <a:cs typeface="Meiryo UI" panose="020B0604030504040204" pitchFamily="50" charset="-128"/>
                        </a:rPr>
                        <a:t>長崎市城山町</a:t>
                      </a:r>
                      <a:r>
                        <a:rPr lang="en-US" altLang="zh-TW" sz="1100" dirty="0">
                          <a:latin typeface="Meiryo UI" panose="020B0604030504040204" pitchFamily="50" charset="-128"/>
                          <a:ea typeface="Meiryo UI" panose="020B0604030504040204" pitchFamily="50" charset="-128"/>
                          <a:cs typeface="Meiryo UI" panose="020B0604030504040204" pitchFamily="50" charset="-128"/>
                        </a:rPr>
                        <a:t>23-1</a:t>
                      </a:r>
                      <a:endParaRPr lang="zh-TW" altLang="en-US" sz="1100" dirty="0">
                        <a:latin typeface="Meiryo UI" panose="020B0604030504040204" pitchFamily="50" charset="-128"/>
                        <a:ea typeface="Meiryo UI" panose="020B0604030504040204" pitchFamily="50" charset="-128"/>
                        <a:cs typeface="Meiryo UI" panose="020B0604030504040204" pitchFamily="50" charset="-128"/>
                      </a:endParaRPr>
                    </a:p>
                  </a:txBody>
                  <a:tcPr/>
                </a:tc>
                <a:tc>
                  <a:txBody>
                    <a:bodyPr/>
                    <a:lstStyle/>
                    <a:p>
                      <a:pPr marL="0" marR="0" indent="0" defTabSz="914400" eaLnBrk="1" fontAlgn="auto" latinLnBrk="0" hangingPunct="1">
                        <a:lnSpc>
                          <a:spcPct val="100000"/>
                        </a:lnSpc>
                        <a:spcBef>
                          <a:spcPts val="0"/>
                        </a:spcBef>
                        <a:spcAft>
                          <a:spcPts val="0"/>
                        </a:spcAft>
                        <a:buClrTx/>
                        <a:buSzTx/>
                        <a:buFontTx/>
                        <a:buNone/>
                        <a:tabLst/>
                        <a:defRPr/>
                      </a:pPr>
                      <a:r>
                        <a:rPr lang="en-US" altLang="ja-JP" sz="1100" dirty="0">
                          <a:latin typeface="Meiryo UI" panose="020B0604030504040204" pitchFamily="50" charset="-128"/>
                          <a:ea typeface="Meiryo UI" panose="020B0604030504040204" pitchFamily="50" charset="-128"/>
                          <a:cs typeface="Meiryo UI" panose="020B0604030504040204" pitchFamily="50" charset="-128"/>
                        </a:rPr>
                        <a:t>095-861-0057</a:t>
                      </a:r>
                    </a:p>
                  </a:txBody>
                  <a:tcPr/>
                </a:tc>
                <a:extLst>
                  <a:ext uri="{0D108BD9-81ED-4DB2-BD59-A6C34878D82A}">
                    <a16:rowId xmlns:a16="http://schemas.microsoft.com/office/drawing/2014/main" val="10003"/>
                  </a:ext>
                </a:extLst>
              </a:tr>
              <a:tr h="273960">
                <a:tc rowSpan="2">
                  <a:txBody>
                    <a:bodyPr/>
                    <a:lstStyle/>
                    <a:p>
                      <a:pPr algn="ctr"/>
                      <a:r>
                        <a:rPr lang="en-US" sz="1100" dirty="0">
                          <a:latin typeface="Meiryo UI" panose="020B0604030504040204" pitchFamily="50" charset="-128"/>
                          <a:ea typeface="Meiryo UI" panose="020B0604030504040204" pitchFamily="50" charset="-128"/>
                          <a:cs typeface="Meiryo UI" panose="020B0604030504040204" pitchFamily="50" charset="-128"/>
                        </a:rPr>
                        <a:t>浦上駅界隈</a:t>
                      </a:r>
                      <a:endParaRPr sz="1100" dirty="0">
                        <a:latin typeface="Meiryo UI" panose="020B0604030504040204" pitchFamily="50" charset="-128"/>
                        <a:ea typeface="Meiryo UI" panose="020B0604030504040204" pitchFamily="50" charset="-128"/>
                        <a:cs typeface="Meiryo UI" panose="020B0604030504040204" pitchFamily="50" charset="-128"/>
                      </a:endParaRPr>
                    </a:p>
                  </a:txBody>
                  <a:tcPr anchor="ctr"/>
                </a:tc>
                <a:tc>
                  <a:txBody>
                    <a:bodyPr/>
                    <a:lstStyle/>
                    <a:p>
                      <a:r>
                        <a:rPr lang="en-US" sz="1100" dirty="0">
                          <a:latin typeface="Meiryo UI" panose="020B0604030504040204" pitchFamily="50" charset="-128"/>
                          <a:ea typeface="Meiryo UI" panose="020B0604030504040204" pitchFamily="50" charset="-128"/>
                          <a:cs typeface="Meiryo UI" panose="020B0604030504040204" pitchFamily="50" charset="-128"/>
                        </a:rPr>
                        <a:t>江平地区ふれあいセンター</a:t>
                      </a:r>
                    </a:p>
                  </a:txBody>
                  <a:tcPr/>
                </a:tc>
                <a:tc>
                  <a:txBody>
                    <a:bodyPr/>
                    <a:lstStyle/>
                    <a:p>
                      <a:r>
                        <a:rPr lang="en-US" sz="1100" dirty="0">
                          <a:latin typeface="Meiryo UI" panose="020B0604030504040204" pitchFamily="50" charset="-128"/>
                          <a:ea typeface="Meiryo UI" panose="020B0604030504040204" pitchFamily="50" charset="-128"/>
                          <a:cs typeface="Meiryo UI" panose="020B0604030504040204" pitchFamily="50" charset="-128"/>
                        </a:rPr>
                        <a:t>長崎市岩川町7-1</a:t>
                      </a:r>
                      <a:endParaRPr sz="1100" dirty="0">
                        <a:latin typeface="Meiryo UI" panose="020B0604030504040204" pitchFamily="50" charset="-128"/>
                        <a:ea typeface="Meiryo UI" panose="020B0604030504040204" pitchFamily="50" charset="-128"/>
                        <a:cs typeface="Meiryo UI" panose="020B0604030504040204" pitchFamily="50" charset="-128"/>
                      </a:endParaRPr>
                    </a:p>
                  </a:txBody>
                  <a:tcPr/>
                </a:tc>
                <a:tc>
                  <a:txBody>
                    <a:bodyPr/>
                    <a:lstStyle/>
                    <a:p>
                      <a:r>
                        <a:rPr lang="en-US" sz="1100" dirty="0">
                          <a:latin typeface="Meiryo UI" panose="020B0604030504040204" pitchFamily="50" charset="-128"/>
                          <a:ea typeface="Meiryo UI" panose="020B0604030504040204" pitchFamily="50" charset="-128"/>
                          <a:cs typeface="Meiryo UI" panose="020B0604030504040204" pitchFamily="50" charset="-128"/>
                        </a:rPr>
                        <a:t>095-843-1050</a:t>
                      </a:r>
                      <a:endParaRPr sz="1100" dirty="0">
                        <a:latin typeface="Meiryo UI" panose="020B0604030504040204" pitchFamily="50" charset="-128"/>
                        <a:ea typeface="Meiryo UI" panose="020B0604030504040204" pitchFamily="50" charset="-128"/>
                        <a:cs typeface="Meiryo UI" panose="020B0604030504040204" pitchFamily="50" charset="-128"/>
                      </a:endParaRPr>
                    </a:p>
                  </a:txBody>
                  <a:tcPr/>
                </a:tc>
                <a:extLst>
                  <a:ext uri="{0D108BD9-81ED-4DB2-BD59-A6C34878D82A}">
                    <a16:rowId xmlns:a16="http://schemas.microsoft.com/office/drawing/2014/main" val="10004"/>
                  </a:ext>
                </a:extLst>
              </a:tr>
              <a:tr h="296384">
                <a:tc vMerge="1">
                  <a:txBody>
                    <a:bodyPr/>
                    <a:lstStyle/>
                    <a:p>
                      <a:endParaRPr sz="1100" dirty="0">
                        <a:latin typeface="Meiryo UI" panose="020B0604030504040204" pitchFamily="50" charset="-128"/>
                        <a:ea typeface="Meiryo UI" panose="020B0604030504040204" pitchFamily="50" charset="-128"/>
                        <a:cs typeface="Meiryo UI" panose="020B0604030504040204" pitchFamily="50" charset="-128"/>
                      </a:endParaRPr>
                    </a:p>
                  </a:txBody>
                  <a:tcPr/>
                </a:tc>
                <a:tc>
                  <a:txBody>
                    <a:bodyPr/>
                    <a:lstStyle/>
                    <a:p>
                      <a:pPr marL="0" marR="0" indent="0" defTabSz="914400" eaLnBrk="1" fontAlgn="auto" latinLnBrk="0" hangingPunct="1">
                        <a:lnSpc>
                          <a:spcPct val="100000"/>
                        </a:lnSpc>
                        <a:spcBef>
                          <a:spcPts val="0"/>
                        </a:spcBef>
                        <a:spcAft>
                          <a:spcPts val="0"/>
                        </a:spcAft>
                        <a:buClrTx/>
                        <a:buSzTx/>
                        <a:buFontTx/>
                        <a:buNone/>
                        <a:tabLst/>
                        <a:defRPr/>
                      </a:pPr>
                      <a:r>
                        <a:rPr lang="ja-JP" altLang="en-US" sz="1100" dirty="0">
                          <a:latin typeface="Meiryo UI" panose="020B0604030504040204" pitchFamily="50" charset="-128"/>
                          <a:ea typeface="Meiryo UI" panose="020B0604030504040204" pitchFamily="50" charset="-128"/>
                          <a:cs typeface="Meiryo UI" panose="020B0604030504040204" pitchFamily="50" charset="-128"/>
                        </a:rPr>
                        <a:t>銭座小学校</a:t>
                      </a:r>
                    </a:p>
                  </a:txBody>
                  <a:tcPr/>
                </a:tc>
                <a:tc>
                  <a:txBody>
                    <a:bodyPr/>
                    <a:lstStyle/>
                    <a:p>
                      <a:pPr marL="0" marR="0" indent="0" defTabSz="914400" eaLnBrk="1" fontAlgn="auto" latinLnBrk="0" hangingPunct="1">
                        <a:lnSpc>
                          <a:spcPct val="100000"/>
                        </a:lnSpc>
                        <a:spcBef>
                          <a:spcPts val="0"/>
                        </a:spcBef>
                        <a:spcAft>
                          <a:spcPts val="0"/>
                        </a:spcAft>
                        <a:buClrTx/>
                        <a:buSzTx/>
                        <a:buFontTx/>
                        <a:buNone/>
                        <a:tabLst/>
                        <a:defRPr/>
                      </a:pPr>
                      <a:r>
                        <a:rPr lang="zh-TW" altLang="en-US" sz="1100" dirty="0">
                          <a:latin typeface="Meiryo UI" panose="020B0604030504040204" pitchFamily="50" charset="-128"/>
                          <a:ea typeface="Meiryo UI" panose="020B0604030504040204" pitchFamily="50" charset="-128"/>
                          <a:cs typeface="Meiryo UI" panose="020B0604030504040204" pitchFamily="50" charset="-128"/>
                        </a:rPr>
                        <a:t>長崎市銭座町</a:t>
                      </a:r>
                      <a:r>
                        <a:rPr lang="en-US" altLang="zh-TW" sz="1100" dirty="0">
                          <a:latin typeface="Meiryo UI" panose="020B0604030504040204" pitchFamily="50" charset="-128"/>
                          <a:ea typeface="Meiryo UI" panose="020B0604030504040204" pitchFamily="50" charset="-128"/>
                          <a:cs typeface="Meiryo UI" panose="020B0604030504040204" pitchFamily="50" charset="-128"/>
                        </a:rPr>
                        <a:t>1-16</a:t>
                      </a:r>
                      <a:endParaRPr lang="zh-TW" altLang="en-US" sz="1100" dirty="0">
                        <a:latin typeface="Meiryo UI" panose="020B0604030504040204" pitchFamily="50" charset="-128"/>
                        <a:ea typeface="Meiryo UI" panose="020B0604030504040204" pitchFamily="50" charset="-128"/>
                        <a:cs typeface="Meiryo UI" panose="020B0604030504040204" pitchFamily="50" charset="-128"/>
                      </a:endParaRPr>
                    </a:p>
                  </a:txBody>
                  <a:tcPr/>
                </a:tc>
                <a:tc>
                  <a:txBody>
                    <a:bodyPr/>
                    <a:lstStyle/>
                    <a:p>
                      <a:r>
                        <a:rPr kumimoji="1" lang="en-US" altLang="ja-JP" sz="1100" dirty="0">
                          <a:latin typeface="Meiryo UI" panose="020B0604030504040204" pitchFamily="50" charset="-128"/>
                          <a:ea typeface="Meiryo UI" panose="020B0604030504040204" pitchFamily="50" charset="-128"/>
                          <a:cs typeface="Meiryo UI" panose="020B0604030504040204" pitchFamily="50" charset="-128"/>
                        </a:rPr>
                        <a:t>095-844-0070</a:t>
                      </a:r>
                      <a:endParaRPr kumimoji="1" lang="ja-JP" altLang="en-US" sz="1100" dirty="0">
                        <a:latin typeface="Meiryo UI" panose="020B0604030504040204" pitchFamily="50" charset="-128"/>
                        <a:ea typeface="Meiryo UI" panose="020B0604030504040204" pitchFamily="50" charset="-128"/>
                        <a:cs typeface="Meiryo UI" panose="020B0604030504040204" pitchFamily="50" charset="-128"/>
                      </a:endParaRPr>
                    </a:p>
                  </a:txBody>
                  <a:tcPr/>
                </a:tc>
                <a:extLst>
                  <a:ext uri="{0D108BD9-81ED-4DB2-BD59-A6C34878D82A}">
                    <a16:rowId xmlns:a16="http://schemas.microsoft.com/office/drawing/2014/main" val="10005"/>
                  </a:ext>
                </a:extLst>
              </a:tr>
              <a:tr h="273960">
                <a:tc rowSpan="3">
                  <a:txBody>
                    <a:bodyPr/>
                    <a:lstStyle/>
                    <a:p>
                      <a:pPr algn="ctr"/>
                      <a:r>
                        <a:rPr lang="en-US" sz="1100" dirty="0">
                          <a:latin typeface="Meiryo UI" panose="020B0604030504040204" pitchFamily="50" charset="-128"/>
                          <a:ea typeface="Meiryo UI" panose="020B0604030504040204" pitchFamily="50" charset="-128"/>
                          <a:cs typeface="Meiryo UI" panose="020B0604030504040204" pitchFamily="50" charset="-128"/>
                        </a:rPr>
                        <a:t>長崎駅界隈</a:t>
                      </a:r>
                      <a:endParaRPr sz="1100" dirty="0">
                        <a:latin typeface="Meiryo UI" panose="020B0604030504040204" pitchFamily="50" charset="-128"/>
                        <a:ea typeface="Meiryo UI" panose="020B0604030504040204" pitchFamily="50" charset="-128"/>
                        <a:cs typeface="Meiryo UI" panose="020B0604030504040204" pitchFamily="50" charset="-128"/>
                      </a:endParaRPr>
                    </a:p>
                  </a:txBody>
                  <a:tcPr anchor="ctr"/>
                </a:tc>
                <a:tc>
                  <a:txBody>
                    <a:bodyPr/>
                    <a:lstStyle/>
                    <a:p>
                      <a:r>
                        <a:rPr lang="en-US" sz="1100" dirty="0">
                          <a:latin typeface="Meiryo UI" panose="020B0604030504040204" pitchFamily="50" charset="-128"/>
                          <a:ea typeface="Meiryo UI" panose="020B0604030504040204" pitchFamily="50" charset="-128"/>
                          <a:cs typeface="Meiryo UI" panose="020B0604030504040204" pitchFamily="50" charset="-128"/>
                        </a:rPr>
                        <a:t>桜町小学校</a:t>
                      </a:r>
                      <a:endParaRPr sz="1100" dirty="0">
                        <a:latin typeface="Meiryo UI" panose="020B0604030504040204" pitchFamily="50" charset="-128"/>
                        <a:ea typeface="Meiryo UI" panose="020B0604030504040204" pitchFamily="50" charset="-128"/>
                        <a:cs typeface="Meiryo UI" panose="020B0604030504040204" pitchFamily="50" charset="-128"/>
                      </a:endParaRPr>
                    </a:p>
                  </a:txBody>
                  <a:tcPr/>
                </a:tc>
                <a:tc>
                  <a:txBody>
                    <a:bodyPr/>
                    <a:lstStyle/>
                    <a:p>
                      <a:r>
                        <a:rPr lang="en-US" sz="1100" dirty="0">
                          <a:latin typeface="Meiryo UI" panose="020B0604030504040204" pitchFamily="50" charset="-128"/>
                          <a:ea typeface="Meiryo UI" panose="020B0604030504040204" pitchFamily="50" charset="-128"/>
                          <a:cs typeface="Meiryo UI" panose="020B0604030504040204" pitchFamily="50" charset="-128"/>
                        </a:rPr>
                        <a:t>長崎市勝山町30-1</a:t>
                      </a:r>
                      <a:endParaRPr sz="1100" dirty="0">
                        <a:latin typeface="Meiryo UI" panose="020B0604030504040204" pitchFamily="50" charset="-128"/>
                        <a:ea typeface="Meiryo UI" panose="020B0604030504040204" pitchFamily="50" charset="-128"/>
                        <a:cs typeface="Meiryo UI" panose="020B0604030504040204" pitchFamily="50" charset="-128"/>
                      </a:endParaRPr>
                    </a:p>
                  </a:txBody>
                  <a:tcPr/>
                </a:tc>
                <a:tc>
                  <a:txBody>
                    <a:bodyPr/>
                    <a:lstStyle/>
                    <a:p>
                      <a:r>
                        <a:rPr lang="en-US" sz="1100" dirty="0">
                          <a:latin typeface="Meiryo UI" panose="020B0604030504040204" pitchFamily="50" charset="-128"/>
                          <a:ea typeface="Meiryo UI" panose="020B0604030504040204" pitchFamily="50" charset="-128"/>
                          <a:cs typeface="Meiryo UI" panose="020B0604030504040204" pitchFamily="50" charset="-128"/>
                        </a:rPr>
                        <a:t>095-823-3262</a:t>
                      </a:r>
                      <a:endParaRPr sz="1100" dirty="0">
                        <a:latin typeface="Meiryo UI" panose="020B0604030504040204" pitchFamily="50" charset="-128"/>
                        <a:ea typeface="Meiryo UI" panose="020B0604030504040204" pitchFamily="50" charset="-128"/>
                        <a:cs typeface="Meiryo UI" panose="020B0604030504040204" pitchFamily="50" charset="-128"/>
                      </a:endParaRPr>
                    </a:p>
                  </a:txBody>
                  <a:tcPr/>
                </a:tc>
                <a:extLst>
                  <a:ext uri="{0D108BD9-81ED-4DB2-BD59-A6C34878D82A}">
                    <a16:rowId xmlns:a16="http://schemas.microsoft.com/office/drawing/2014/main" val="10006"/>
                  </a:ext>
                </a:extLst>
              </a:tr>
              <a:tr h="273960">
                <a:tc vMerge="1">
                  <a:txBody>
                    <a:bodyPr/>
                    <a:lstStyle/>
                    <a:p>
                      <a:endParaRPr sz="1100" dirty="0">
                        <a:latin typeface="Meiryo UI" panose="020B0604030504040204" pitchFamily="50" charset="-128"/>
                        <a:ea typeface="Meiryo UI" panose="020B0604030504040204" pitchFamily="50" charset="-128"/>
                        <a:cs typeface="Meiryo UI" panose="020B0604030504040204" pitchFamily="50" charset="-128"/>
                      </a:endParaRPr>
                    </a:p>
                  </a:txBody>
                  <a:tcPr/>
                </a:tc>
                <a:tc>
                  <a:txBody>
                    <a:bodyPr/>
                    <a:lstStyle/>
                    <a:p>
                      <a:r>
                        <a:rPr lang="ja-JP" altLang="en-US" sz="1100" dirty="0">
                          <a:latin typeface="Meiryo UI" panose="020B0604030504040204" pitchFamily="50" charset="-128"/>
                          <a:ea typeface="Meiryo UI" panose="020B0604030504040204" pitchFamily="50" charset="-128"/>
                          <a:cs typeface="Meiryo UI" panose="020B0604030504040204" pitchFamily="50" charset="-128"/>
                        </a:rPr>
                        <a:t>西坂小学校</a:t>
                      </a:r>
                      <a:endParaRPr sz="1100" dirty="0">
                        <a:latin typeface="Meiryo UI" panose="020B0604030504040204" pitchFamily="50" charset="-128"/>
                        <a:ea typeface="Meiryo UI" panose="020B0604030504040204" pitchFamily="50" charset="-128"/>
                        <a:cs typeface="Meiryo UI" panose="020B0604030504040204" pitchFamily="50" charset="-128"/>
                      </a:endParaRPr>
                    </a:p>
                  </a:txBody>
                  <a:tcPr/>
                </a:tc>
                <a:tc>
                  <a:txBody>
                    <a:bodyPr/>
                    <a:lstStyle/>
                    <a:p>
                      <a:r>
                        <a:rPr lang="ja-JP" altLang="en-US" sz="1100" dirty="0">
                          <a:latin typeface="Meiryo UI" panose="020B0604030504040204" pitchFamily="50" charset="-128"/>
                          <a:ea typeface="Meiryo UI" panose="020B0604030504040204" pitchFamily="50" charset="-128"/>
                          <a:cs typeface="Meiryo UI" panose="020B0604030504040204" pitchFamily="50" charset="-128"/>
                        </a:rPr>
                        <a:t>長崎市御船蔵町</a:t>
                      </a:r>
                      <a:r>
                        <a:rPr lang="en-US" altLang="ja-JP" sz="1100" dirty="0">
                          <a:latin typeface="Meiryo UI" panose="020B0604030504040204" pitchFamily="50" charset="-128"/>
                          <a:ea typeface="Meiryo UI" panose="020B0604030504040204" pitchFamily="50" charset="-128"/>
                          <a:cs typeface="Meiryo UI" panose="020B0604030504040204" pitchFamily="50" charset="-128"/>
                        </a:rPr>
                        <a:t>6-53</a:t>
                      </a:r>
                      <a:endParaRPr sz="1100" dirty="0">
                        <a:latin typeface="Meiryo UI" panose="020B0604030504040204" pitchFamily="50" charset="-128"/>
                        <a:ea typeface="Meiryo UI" panose="020B0604030504040204" pitchFamily="50" charset="-128"/>
                        <a:cs typeface="Meiryo UI" panose="020B0604030504040204" pitchFamily="50" charset="-128"/>
                      </a:endParaRPr>
                    </a:p>
                  </a:txBody>
                  <a:tcPr/>
                </a:tc>
                <a:tc>
                  <a:txBody>
                    <a:bodyPr/>
                    <a:lstStyle/>
                    <a:p>
                      <a:r>
                        <a:rPr lang="en-US" sz="1100" dirty="0">
                          <a:latin typeface="Meiryo UI" panose="020B0604030504040204" pitchFamily="50" charset="-128"/>
                          <a:ea typeface="Meiryo UI" panose="020B0604030504040204" pitchFamily="50" charset="-128"/>
                          <a:cs typeface="Meiryo UI" panose="020B0604030504040204" pitchFamily="50" charset="-128"/>
                        </a:rPr>
                        <a:t>095-823-2684</a:t>
                      </a:r>
                      <a:endParaRPr sz="1100" dirty="0">
                        <a:latin typeface="Meiryo UI" panose="020B0604030504040204" pitchFamily="50" charset="-128"/>
                        <a:ea typeface="Meiryo UI" panose="020B0604030504040204" pitchFamily="50" charset="-128"/>
                        <a:cs typeface="Meiryo UI" panose="020B0604030504040204" pitchFamily="50" charset="-128"/>
                      </a:endParaRPr>
                    </a:p>
                  </a:txBody>
                  <a:tcPr/>
                </a:tc>
                <a:extLst>
                  <a:ext uri="{0D108BD9-81ED-4DB2-BD59-A6C34878D82A}">
                    <a16:rowId xmlns:a16="http://schemas.microsoft.com/office/drawing/2014/main" val="10007"/>
                  </a:ext>
                </a:extLst>
              </a:tr>
              <a:tr h="273960">
                <a:tc vMerge="1">
                  <a:txBody>
                    <a:bodyPr/>
                    <a:lstStyle/>
                    <a:p>
                      <a:endParaRPr sz="1100" dirty="0">
                        <a:latin typeface="Meiryo UI" panose="020B0604030504040204" pitchFamily="50" charset="-128"/>
                        <a:ea typeface="Meiryo UI" panose="020B0604030504040204" pitchFamily="50" charset="-128"/>
                        <a:cs typeface="Meiryo UI" panose="020B0604030504040204" pitchFamily="50" charset="-128"/>
                      </a:endParaRPr>
                    </a:p>
                  </a:txBody>
                  <a:tcPr/>
                </a:tc>
                <a:tc>
                  <a:txBody>
                    <a:bodyPr/>
                    <a:lstStyle/>
                    <a:p>
                      <a:r>
                        <a:rPr lang="ja-JP" altLang="en-US" sz="1100" dirty="0">
                          <a:latin typeface="Meiryo UI" panose="020B0604030504040204" pitchFamily="50" charset="-128"/>
                          <a:ea typeface="Meiryo UI" panose="020B0604030504040204" pitchFamily="50" charset="-128"/>
                          <a:cs typeface="Meiryo UI" panose="020B0604030504040204" pitchFamily="50" charset="-128"/>
                        </a:rPr>
                        <a:t>新興善メモリアル（長崎市立図書館内）</a:t>
                      </a:r>
                      <a:endParaRPr sz="1100" dirty="0">
                        <a:latin typeface="Meiryo UI" panose="020B0604030504040204" pitchFamily="50" charset="-128"/>
                        <a:ea typeface="Meiryo UI" panose="020B0604030504040204" pitchFamily="50" charset="-128"/>
                        <a:cs typeface="Meiryo UI" panose="020B0604030504040204" pitchFamily="50" charset="-128"/>
                      </a:endParaRPr>
                    </a:p>
                  </a:txBody>
                  <a:tcPr/>
                </a:tc>
                <a:tc>
                  <a:txBody>
                    <a:bodyPr/>
                    <a:lstStyle/>
                    <a:p>
                      <a:r>
                        <a:rPr lang="ja-JP" altLang="en-US" sz="1100" dirty="0">
                          <a:latin typeface="Meiryo UI" panose="020B0604030504040204" pitchFamily="50" charset="-128"/>
                          <a:ea typeface="Meiryo UI" panose="020B0604030504040204" pitchFamily="50" charset="-128"/>
                          <a:cs typeface="Meiryo UI" panose="020B0604030504040204" pitchFamily="50" charset="-128"/>
                        </a:rPr>
                        <a:t>長崎市興善町</a:t>
                      </a:r>
                      <a:r>
                        <a:rPr lang="en-US" altLang="ja-JP" sz="1100" dirty="0">
                          <a:latin typeface="Meiryo UI" panose="020B0604030504040204" pitchFamily="50" charset="-128"/>
                          <a:ea typeface="Meiryo UI" panose="020B0604030504040204" pitchFamily="50" charset="-128"/>
                          <a:cs typeface="Meiryo UI" panose="020B0604030504040204" pitchFamily="50" charset="-128"/>
                        </a:rPr>
                        <a:t>1-1</a:t>
                      </a:r>
                      <a:endParaRPr sz="1100" dirty="0">
                        <a:latin typeface="Meiryo UI" panose="020B0604030504040204" pitchFamily="50" charset="-128"/>
                        <a:ea typeface="Meiryo UI" panose="020B0604030504040204" pitchFamily="50" charset="-128"/>
                        <a:cs typeface="Meiryo UI" panose="020B0604030504040204" pitchFamily="50" charset="-128"/>
                      </a:endParaRPr>
                    </a:p>
                  </a:txBody>
                  <a:tcPr/>
                </a:tc>
                <a:tc>
                  <a:txBody>
                    <a:bodyPr/>
                    <a:lstStyle/>
                    <a:p>
                      <a:r>
                        <a:rPr lang="en-US" altLang="ja-JP" sz="1100" dirty="0">
                          <a:latin typeface="Meiryo UI" panose="020B0604030504040204" pitchFamily="50" charset="-128"/>
                          <a:ea typeface="Meiryo UI" panose="020B0604030504040204" pitchFamily="50" charset="-128"/>
                          <a:cs typeface="Meiryo UI" panose="020B0604030504040204" pitchFamily="50" charset="-128"/>
                        </a:rPr>
                        <a:t>095-829-4930</a:t>
                      </a:r>
                      <a:endParaRPr sz="1100" dirty="0">
                        <a:latin typeface="Meiryo UI" panose="020B0604030504040204" pitchFamily="50" charset="-128"/>
                        <a:ea typeface="Meiryo UI" panose="020B0604030504040204" pitchFamily="50" charset="-128"/>
                        <a:cs typeface="Meiryo UI" panose="020B0604030504040204" pitchFamily="50" charset="-128"/>
                      </a:endParaRPr>
                    </a:p>
                  </a:txBody>
                  <a:tcPr/>
                </a:tc>
                <a:extLst>
                  <a:ext uri="{0D108BD9-81ED-4DB2-BD59-A6C34878D82A}">
                    <a16:rowId xmlns:a16="http://schemas.microsoft.com/office/drawing/2014/main" val="10008"/>
                  </a:ext>
                </a:extLst>
              </a:tr>
              <a:tr h="273960">
                <a:tc rowSpan="3">
                  <a:txBody>
                    <a:bodyPr/>
                    <a:lstStyle/>
                    <a:p>
                      <a:pPr algn="ctr"/>
                      <a:r>
                        <a:rPr lang="en-US" sz="1100" dirty="0">
                          <a:latin typeface="Meiryo UI" panose="020B0604030504040204" pitchFamily="50" charset="-128"/>
                          <a:ea typeface="Meiryo UI" panose="020B0604030504040204" pitchFamily="50" charset="-128"/>
                          <a:cs typeface="Meiryo UI" panose="020B0604030504040204" pitchFamily="50" charset="-128"/>
                        </a:rPr>
                        <a:t>中川界隈</a:t>
                      </a:r>
                      <a:endParaRPr sz="1100" dirty="0">
                        <a:latin typeface="Meiryo UI" panose="020B0604030504040204" pitchFamily="50" charset="-128"/>
                        <a:ea typeface="Meiryo UI" panose="020B0604030504040204" pitchFamily="50" charset="-128"/>
                        <a:cs typeface="Meiryo UI" panose="020B0604030504040204" pitchFamily="50" charset="-128"/>
                      </a:endParaRPr>
                    </a:p>
                  </a:txBody>
                  <a:tcPr anchor="ctr"/>
                </a:tc>
                <a:tc>
                  <a:txBody>
                    <a:bodyPr/>
                    <a:lstStyle/>
                    <a:p>
                      <a:r>
                        <a:rPr lang="en-US" sz="1100" dirty="0">
                          <a:latin typeface="Meiryo UI" panose="020B0604030504040204" pitchFamily="50" charset="-128"/>
                          <a:ea typeface="Meiryo UI" panose="020B0604030504040204" pitchFamily="50" charset="-128"/>
                          <a:cs typeface="Meiryo UI" panose="020B0604030504040204" pitchFamily="50" charset="-128"/>
                        </a:rPr>
                        <a:t>桜馬場中学校</a:t>
                      </a:r>
                      <a:endParaRPr sz="1100" dirty="0">
                        <a:latin typeface="Meiryo UI" panose="020B0604030504040204" pitchFamily="50" charset="-128"/>
                        <a:ea typeface="Meiryo UI" panose="020B0604030504040204" pitchFamily="50" charset="-128"/>
                        <a:cs typeface="Meiryo UI" panose="020B0604030504040204" pitchFamily="50" charset="-128"/>
                      </a:endParaRPr>
                    </a:p>
                  </a:txBody>
                  <a:tcPr/>
                </a:tc>
                <a:tc>
                  <a:txBody>
                    <a:bodyPr/>
                    <a:lstStyle/>
                    <a:p>
                      <a:r>
                        <a:rPr lang="en-US" sz="1100" dirty="0">
                          <a:latin typeface="Meiryo UI" panose="020B0604030504040204" pitchFamily="50" charset="-128"/>
                          <a:ea typeface="Meiryo UI" panose="020B0604030504040204" pitchFamily="50" charset="-128"/>
                          <a:cs typeface="Meiryo UI" panose="020B0604030504040204" pitchFamily="50" charset="-128"/>
                        </a:rPr>
                        <a:t>長崎市桜馬場2-2-1</a:t>
                      </a:r>
                      <a:endParaRPr sz="1100" dirty="0">
                        <a:latin typeface="Meiryo UI" panose="020B0604030504040204" pitchFamily="50" charset="-128"/>
                        <a:ea typeface="Meiryo UI" panose="020B0604030504040204" pitchFamily="50" charset="-128"/>
                        <a:cs typeface="Meiryo UI" panose="020B0604030504040204" pitchFamily="50" charset="-128"/>
                      </a:endParaRPr>
                    </a:p>
                  </a:txBody>
                  <a:tcPr/>
                </a:tc>
                <a:tc>
                  <a:txBody>
                    <a:bodyPr/>
                    <a:lstStyle/>
                    <a:p>
                      <a:r>
                        <a:rPr lang="en-US" sz="1100" dirty="0">
                          <a:latin typeface="Meiryo UI" panose="020B0604030504040204" pitchFamily="50" charset="-128"/>
                          <a:ea typeface="Meiryo UI" panose="020B0604030504040204" pitchFamily="50" charset="-128"/>
                          <a:cs typeface="Meiryo UI" panose="020B0604030504040204" pitchFamily="50" charset="-128"/>
                        </a:rPr>
                        <a:t>095-822-3341</a:t>
                      </a:r>
                      <a:endParaRPr sz="1100" dirty="0">
                        <a:latin typeface="Meiryo UI" panose="020B0604030504040204" pitchFamily="50" charset="-128"/>
                        <a:ea typeface="Meiryo UI" panose="020B0604030504040204" pitchFamily="50" charset="-128"/>
                        <a:cs typeface="Meiryo UI" panose="020B0604030504040204" pitchFamily="50" charset="-128"/>
                      </a:endParaRPr>
                    </a:p>
                  </a:txBody>
                  <a:tcPr/>
                </a:tc>
                <a:extLst>
                  <a:ext uri="{0D108BD9-81ED-4DB2-BD59-A6C34878D82A}">
                    <a16:rowId xmlns:a16="http://schemas.microsoft.com/office/drawing/2014/main" val="10009"/>
                  </a:ext>
                </a:extLst>
              </a:tr>
              <a:tr h="273960">
                <a:tc vMerge="1">
                  <a:txBody>
                    <a:bodyPr/>
                    <a:lstStyle/>
                    <a:p>
                      <a:endParaRPr sz="1100" dirty="0">
                        <a:latin typeface="Meiryo UI" panose="020B0604030504040204" pitchFamily="50" charset="-128"/>
                        <a:ea typeface="Meiryo UI" panose="020B0604030504040204" pitchFamily="50" charset="-128"/>
                        <a:cs typeface="Meiryo UI" panose="020B0604030504040204" pitchFamily="50" charset="-128"/>
                      </a:endParaRPr>
                    </a:p>
                  </a:txBody>
                  <a:tcPr/>
                </a:tc>
                <a:tc>
                  <a:txBody>
                    <a:bodyPr/>
                    <a:lstStyle/>
                    <a:p>
                      <a:pPr marL="0" marR="0" indent="0" defTabSz="914400" eaLnBrk="1" fontAlgn="auto" latinLnBrk="0" hangingPunct="1">
                        <a:lnSpc>
                          <a:spcPct val="100000"/>
                        </a:lnSpc>
                        <a:spcBef>
                          <a:spcPts val="0"/>
                        </a:spcBef>
                        <a:spcAft>
                          <a:spcPts val="0"/>
                        </a:spcAft>
                        <a:buClrTx/>
                        <a:buSzTx/>
                        <a:buFontTx/>
                        <a:buNone/>
                        <a:tabLst/>
                        <a:defRPr/>
                      </a:pPr>
                      <a:r>
                        <a:rPr lang="ja-JP" altLang="en-US" sz="1100" dirty="0">
                          <a:latin typeface="Meiryo UI" panose="020B0604030504040204" pitchFamily="50" charset="-128"/>
                          <a:ea typeface="Meiryo UI" panose="020B0604030504040204" pitchFamily="50" charset="-128"/>
                          <a:cs typeface="Meiryo UI" panose="020B0604030504040204" pitchFamily="50" charset="-128"/>
                        </a:rPr>
                        <a:t>桜馬場地区ふれあいセンター</a:t>
                      </a:r>
                    </a:p>
                  </a:txBody>
                  <a:tcPr/>
                </a:tc>
                <a:tc>
                  <a:txBody>
                    <a:bodyPr/>
                    <a:lstStyle/>
                    <a:p>
                      <a:pPr marL="0" marR="0" indent="0" defTabSz="914400" eaLnBrk="1" fontAlgn="auto" latinLnBrk="0" hangingPunct="1">
                        <a:lnSpc>
                          <a:spcPct val="100000"/>
                        </a:lnSpc>
                        <a:spcBef>
                          <a:spcPts val="0"/>
                        </a:spcBef>
                        <a:spcAft>
                          <a:spcPts val="0"/>
                        </a:spcAft>
                        <a:buClrTx/>
                        <a:buSzTx/>
                        <a:buFontTx/>
                        <a:buNone/>
                        <a:tabLst/>
                        <a:defRPr/>
                      </a:pPr>
                      <a:r>
                        <a:rPr lang="zh-TW" altLang="en-US" sz="1100" dirty="0">
                          <a:latin typeface="Meiryo UI" panose="020B0604030504040204" pitchFamily="50" charset="-128"/>
                          <a:ea typeface="Meiryo UI" panose="020B0604030504040204" pitchFamily="50" charset="-128"/>
                          <a:cs typeface="Meiryo UI" panose="020B0604030504040204" pitchFamily="50" charset="-128"/>
                        </a:rPr>
                        <a:t>長崎市桜馬場</a:t>
                      </a:r>
                      <a:r>
                        <a:rPr lang="en-US" altLang="zh-TW" sz="1100" dirty="0">
                          <a:latin typeface="Meiryo UI" panose="020B0604030504040204" pitchFamily="50" charset="-128"/>
                          <a:ea typeface="Meiryo UI" panose="020B0604030504040204" pitchFamily="50" charset="-128"/>
                          <a:cs typeface="Meiryo UI" panose="020B0604030504040204" pitchFamily="50" charset="-128"/>
                        </a:rPr>
                        <a:t>1-1-5</a:t>
                      </a:r>
                      <a:endParaRPr lang="zh-TW" altLang="en-US" sz="1100" dirty="0">
                        <a:latin typeface="Meiryo UI" panose="020B0604030504040204" pitchFamily="50" charset="-128"/>
                        <a:ea typeface="Meiryo UI" panose="020B0604030504040204" pitchFamily="50" charset="-128"/>
                        <a:cs typeface="Meiryo UI" panose="020B0604030504040204" pitchFamily="50" charset="-128"/>
                      </a:endParaRPr>
                    </a:p>
                  </a:txBody>
                  <a:tcPr/>
                </a:tc>
                <a:tc>
                  <a:txBody>
                    <a:bodyPr/>
                    <a:lstStyle/>
                    <a:p>
                      <a:pPr marL="0" marR="0" indent="0" defTabSz="914400" eaLnBrk="1" fontAlgn="auto" latinLnBrk="0" hangingPunct="1">
                        <a:lnSpc>
                          <a:spcPct val="100000"/>
                        </a:lnSpc>
                        <a:spcBef>
                          <a:spcPts val="0"/>
                        </a:spcBef>
                        <a:spcAft>
                          <a:spcPts val="0"/>
                        </a:spcAft>
                        <a:buClrTx/>
                        <a:buSzTx/>
                        <a:buFontTx/>
                        <a:buNone/>
                        <a:tabLst/>
                        <a:defRPr/>
                      </a:pPr>
                      <a:r>
                        <a:rPr lang="en-US" altLang="ja-JP" sz="1100" dirty="0">
                          <a:latin typeface="Meiryo UI" panose="020B0604030504040204" pitchFamily="50" charset="-128"/>
                          <a:ea typeface="Meiryo UI" panose="020B0604030504040204" pitchFamily="50" charset="-128"/>
                          <a:cs typeface="Meiryo UI" panose="020B0604030504040204" pitchFamily="50" charset="-128"/>
                        </a:rPr>
                        <a:t>095-828-2044</a:t>
                      </a:r>
                    </a:p>
                  </a:txBody>
                  <a:tcPr/>
                </a:tc>
                <a:extLst>
                  <a:ext uri="{0D108BD9-81ED-4DB2-BD59-A6C34878D82A}">
                    <a16:rowId xmlns:a16="http://schemas.microsoft.com/office/drawing/2014/main" val="10010"/>
                  </a:ext>
                </a:extLst>
              </a:tr>
              <a:tr h="273960">
                <a:tc vMerge="1">
                  <a:txBody>
                    <a:bodyPr/>
                    <a:lstStyle/>
                    <a:p>
                      <a:endParaRPr sz="1100" dirty="0">
                        <a:latin typeface="Meiryo UI" panose="020B0604030504040204" pitchFamily="50" charset="-128"/>
                        <a:ea typeface="Meiryo UI" panose="020B0604030504040204" pitchFamily="50" charset="-128"/>
                        <a:cs typeface="Meiryo UI" panose="020B0604030504040204" pitchFamily="50" charset="-128"/>
                      </a:endParaRPr>
                    </a:p>
                  </a:txBody>
                  <a:tcPr/>
                </a:tc>
                <a:tc>
                  <a:txBody>
                    <a:bodyPr/>
                    <a:lstStyle/>
                    <a:p>
                      <a:pPr marL="0" marR="0" indent="0" defTabSz="914400" eaLnBrk="1" fontAlgn="auto" latinLnBrk="0" hangingPunct="1">
                        <a:lnSpc>
                          <a:spcPct val="100000"/>
                        </a:lnSpc>
                        <a:spcBef>
                          <a:spcPts val="0"/>
                        </a:spcBef>
                        <a:spcAft>
                          <a:spcPts val="0"/>
                        </a:spcAft>
                        <a:buClrTx/>
                        <a:buSzTx/>
                        <a:buFontTx/>
                        <a:buNone/>
                        <a:tabLst/>
                        <a:defRPr/>
                      </a:pPr>
                      <a:r>
                        <a:rPr lang="ja-JP" altLang="en-US" sz="1100" dirty="0">
                          <a:latin typeface="Meiryo UI" panose="020B0604030504040204" pitchFamily="50" charset="-128"/>
                          <a:ea typeface="Meiryo UI" panose="020B0604030504040204" pitchFamily="50" charset="-128"/>
                          <a:cs typeface="Meiryo UI" panose="020B0604030504040204" pitchFamily="50" charset="-128"/>
                        </a:rPr>
                        <a:t>上長崎地区ふれあいセンター</a:t>
                      </a:r>
                    </a:p>
                  </a:txBody>
                  <a:tcPr/>
                </a:tc>
                <a:tc>
                  <a:txBody>
                    <a:bodyPr/>
                    <a:lstStyle/>
                    <a:p>
                      <a:pPr marL="0" marR="0" indent="0" defTabSz="914400" eaLnBrk="1" fontAlgn="auto" latinLnBrk="0" hangingPunct="1">
                        <a:lnSpc>
                          <a:spcPct val="100000"/>
                        </a:lnSpc>
                        <a:spcBef>
                          <a:spcPts val="0"/>
                        </a:spcBef>
                        <a:spcAft>
                          <a:spcPts val="0"/>
                        </a:spcAft>
                        <a:buClrTx/>
                        <a:buSzTx/>
                        <a:buFontTx/>
                        <a:buNone/>
                        <a:tabLst/>
                        <a:defRPr/>
                      </a:pPr>
                      <a:r>
                        <a:rPr lang="ja-JP" altLang="en-US" sz="1100" dirty="0">
                          <a:latin typeface="Meiryo UI" panose="020B0604030504040204" pitchFamily="50" charset="-128"/>
                          <a:ea typeface="Meiryo UI" panose="020B0604030504040204" pitchFamily="50" charset="-128"/>
                          <a:cs typeface="Meiryo UI" panose="020B0604030504040204" pitchFamily="50" charset="-128"/>
                        </a:rPr>
                        <a:t>長崎市片淵町</a:t>
                      </a:r>
                      <a:r>
                        <a:rPr lang="en-US" altLang="ja-JP" sz="1100" dirty="0">
                          <a:latin typeface="Meiryo UI" panose="020B0604030504040204" pitchFamily="50" charset="-128"/>
                          <a:ea typeface="Meiryo UI" panose="020B0604030504040204" pitchFamily="50" charset="-128"/>
                          <a:cs typeface="Meiryo UI" panose="020B0604030504040204" pitchFamily="50" charset="-128"/>
                        </a:rPr>
                        <a:t>1-13-13</a:t>
                      </a:r>
                      <a:endParaRPr lang="zh-TW" altLang="en-US" sz="1100" dirty="0">
                        <a:latin typeface="Meiryo UI" panose="020B0604030504040204" pitchFamily="50" charset="-128"/>
                        <a:ea typeface="Meiryo UI" panose="020B0604030504040204" pitchFamily="50" charset="-128"/>
                        <a:cs typeface="Meiryo UI" panose="020B0604030504040204" pitchFamily="50" charset="-128"/>
                      </a:endParaRPr>
                    </a:p>
                  </a:txBody>
                  <a:tcPr/>
                </a:tc>
                <a:tc>
                  <a:txBody>
                    <a:bodyPr/>
                    <a:lstStyle/>
                    <a:p>
                      <a:pPr marL="0" marR="0" indent="0" defTabSz="914400" eaLnBrk="1" fontAlgn="auto" latinLnBrk="0" hangingPunct="1">
                        <a:lnSpc>
                          <a:spcPct val="100000"/>
                        </a:lnSpc>
                        <a:spcBef>
                          <a:spcPts val="0"/>
                        </a:spcBef>
                        <a:spcAft>
                          <a:spcPts val="0"/>
                        </a:spcAft>
                        <a:buClrTx/>
                        <a:buSzTx/>
                        <a:buFontTx/>
                        <a:buNone/>
                        <a:tabLst/>
                        <a:defRPr/>
                      </a:pPr>
                      <a:r>
                        <a:rPr lang="en-US" altLang="ja-JP" sz="1100" dirty="0">
                          <a:latin typeface="Meiryo UI" panose="020B0604030504040204" pitchFamily="50" charset="-128"/>
                          <a:ea typeface="Meiryo UI" panose="020B0604030504040204" pitchFamily="50" charset="-128"/>
                          <a:cs typeface="Meiryo UI" panose="020B0604030504040204" pitchFamily="50" charset="-128"/>
                        </a:rPr>
                        <a:t>095-824-9222</a:t>
                      </a:r>
                    </a:p>
                  </a:txBody>
                  <a:tcPr/>
                </a:tc>
                <a:extLst>
                  <a:ext uri="{0D108BD9-81ED-4DB2-BD59-A6C34878D82A}">
                    <a16:rowId xmlns:a16="http://schemas.microsoft.com/office/drawing/2014/main" val="10011"/>
                  </a:ext>
                </a:extLst>
              </a:tr>
              <a:tr h="273960">
                <a:tc rowSpan="2">
                  <a:txBody>
                    <a:bodyPr/>
                    <a:lstStyle/>
                    <a:p>
                      <a:pPr algn="ctr"/>
                      <a:r>
                        <a:rPr lang="en-US" sz="1100" dirty="0">
                          <a:latin typeface="Meiryo UI" panose="020B0604030504040204" pitchFamily="50" charset="-128"/>
                          <a:ea typeface="Meiryo UI" panose="020B0604030504040204" pitchFamily="50" charset="-128"/>
                          <a:cs typeface="Meiryo UI" panose="020B0604030504040204" pitchFamily="50" charset="-128"/>
                        </a:rPr>
                        <a:t>眼鏡橋界隈</a:t>
                      </a:r>
                      <a:endParaRPr sz="1100" dirty="0">
                        <a:latin typeface="Meiryo UI" panose="020B0604030504040204" pitchFamily="50" charset="-128"/>
                        <a:ea typeface="Meiryo UI" panose="020B0604030504040204" pitchFamily="50" charset="-128"/>
                        <a:cs typeface="Meiryo UI" panose="020B0604030504040204" pitchFamily="50" charset="-128"/>
                      </a:endParaRPr>
                    </a:p>
                  </a:txBody>
                  <a:tcPr anchor="ctr"/>
                </a:tc>
                <a:tc>
                  <a:txBody>
                    <a:bodyPr/>
                    <a:lstStyle/>
                    <a:p>
                      <a:r>
                        <a:rPr lang="en-US" sz="1100" dirty="0">
                          <a:latin typeface="Meiryo UI" panose="020B0604030504040204" pitchFamily="50" charset="-128"/>
                          <a:ea typeface="Meiryo UI" panose="020B0604030504040204" pitchFamily="50" charset="-128"/>
                          <a:cs typeface="Meiryo UI" panose="020B0604030504040204" pitchFamily="50" charset="-128"/>
                        </a:rPr>
                        <a:t>中央公民館</a:t>
                      </a:r>
                      <a:endParaRPr sz="1100" dirty="0">
                        <a:latin typeface="Meiryo UI" panose="020B0604030504040204" pitchFamily="50" charset="-128"/>
                        <a:ea typeface="Meiryo UI" panose="020B0604030504040204" pitchFamily="50" charset="-128"/>
                        <a:cs typeface="Meiryo UI" panose="020B0604030504040204" pitchFamily="50" charset="-128"/>
                      </a:endParaRPr>
                    </a:p>
                  </a:txBody>
                  <a:tcPr/>
                </a:tc>
                <a:tc>
                  <a:txBody>
                    <a:bodyPr/>
                    <a:lstStyle/>
                    <a:p>
                      <a:r>
                        <a:rPr lang="en-US" sz="1100" dirty="0">
                          <a:latin typeface="Meiryo UI" panose="020B0604030504040204" pitchFamily="50" charset="-128"/>
                          <a:ea typeface="Meiryo UI" panose="020B0604030504040204" pitchFamily="50" charset="-128"/>
                          <a:cs typeface="Meiryo UI" panose="020B0604030504040204" pitchFamily="50" charset="-128"/>
                        </a:rPr>
                        <a:t>長崎市魚の町5-1</a:t>
                      </a:r>
                      <a:endParaRPr sz="1100" dirty="0">
                        <a:latin typeface="Meiryo UI" panose="020B0604030504040204" pitchFamily="50" charset="-128"/>
                        <a:ea typeface="Meiryo UI" panose="020B0604030504040204" pitchFamily="50" charset="-128"/>
                        <a:cs typeface="Meiryo UI" panose="020B0604030504040204" pitchFamily="50" charset="-128"/>
                      </a:endParaRPr>
                    </a:p>
                  </a:txBody>
                  <a:tcPr/>
                </a:tc>
                <a:tc>
                  <a:txBody>
                    <a:bodyPr/>
                    <a:lstStyle/>
                    <a:p>
                      <a:r>
                        <a:rPr lang="en-US" sz="1100" dirty="0">
                          <a:latin typeface="Meiryo UI" panose="020B0604030504040204" pitchFamily="50" charset="-128"/>
                          <a:ea typeface="Meiryo UI" panose="020B0604030504040204" pitchFamily="50" charset="-128"/>
                          <a:cs typeface="Meiryo UI" panose="020B0604030504040204" pitchFamily="50" charset="-128"/>
                        </a:rPr>
                        <a:t>095-825-1948</a:t>
                      </a:r>
                      <a:endParaRPr sz="1100" dirty="0">
                        <a:latin typeface="Meiryo UI" panose="020B0604030504040204" pitchFamily="50" charset="-128"/>
                        <a:ea typeface="Meiryo UI" panose="020B0604030504040204" pitchFamily="50" charset="-128"/>
                        <a:cs typeface="Meiryo UI" panose="020B0604030504040204" pitchFamily="50" charset="-128"/>
                      </a:endParaRPr>
                    </a:p>
                  </a:txBody>
                  <a:tcPr/>
                </a:tc>
                <a:extLst>
                  <a:ext uri="{0D108BD9-81ED-4DB2-BD59-A6C34878D82A}">
                    <a16:rowId xmlns:a16="http://schemas.microsoft.com/office/drawing/2014/main" val="10012"/>
                  </a:ext>
                </a:extLst>
              </a:tr>
              <a:tr h="273960">
                <a:tc vMerge="1">
                  <a:txBody>
                    <a:bodyPr/>
                    <a:lstStyle/>
                    <a:p>
                      <a:endParaRPr sz="1100" dirty="0">
                        <a:latin typeface="Meiryo UI" panose="020B0604030504040204" pitchFamily="50" charset="-128"/>
                        <a:ea typeface="Meiryo UI" panose="020B0604030504040204" pitchFamily="50" charset="-128"/>
                        <a:cs typeface="Meiryo UI" panose="020B0604030504040204" pitchFamily="50" charset="-128"/>
                      </a:endParaRPr>
                    </a:p>
                  </a:txBody>
                  <a:tcPr/>
                </a:tc>
                <a:tc>
                  <a:txBody>
                    <a:bodyPr/>
                    <a:lstStyle/>
                    <a:p>
                      <a:r>
                        <a:rPr lang="ja-JP" altLang="en-US" sz="1100" dirty="0">
                          <a:latin typeface="Meiryo UI" panose="020B0604030504040204" pitchFamily="50" charset="-128"/>
                          <a:ea typeface="Meiryo UI" panose="020B0604030504040204" pitchFamily="50" charset="-128"/>
                          <a:cs typeface="Meiryo UI" panose="020B0604030504040204" pitchFamily="50" charset="-128"/>
                        </a:rPr>
                        <a:t>諏訪小学校</a:t>
                      </a:r>
                      <a:endParaRPr sz="1100" dirty="0">
                        <a:latin typeface="Meiryo UI" panose="020B0604030504040204" pitchFamily="50" charset="-128"/>
                        <a:ea typeface="Meiryo UI" panose="020B0604030504040204" pitchFamily="50" charset="-128"/>
                        <a:cs typeface="Meiryo UI" panose="020B0604030504040204" pitchFamily="50" charset="-128"/>
                      </a:endParaRPr>
                    </a:p>
                  </a:txBody>
                  <a:tcPr/>
                </a:tc>
                <a:tc>
                  <a:txBody>
                    <a:bodyPr/>
                    <a:lstStyle/>
                    <a:p>
                      <a:r>
                        <a:rPr lang="ja-JP" altLang="en-US" sz="1100" dirty="0">
                          <a:latin typeface="Meiryo UI" panose="020B0604030504040204" pitchFamily="50" charset="-128"/>
                          <a:ea typeface="Meiryo UI" panose="020B0604030504040204" pitchFamily="50" charset="-128"/>
                          <a:cs typeface="Meiryo UI" panose="020B0604030504040204" pitchFamily="50" charset="-128"/>
                        </a:rPr>
                        <a:t>長崎市諏訪町</a:t>
                      </a:r>
                      <a:r>
                        <a:rPr lang="en-US" altLang="ja-JP" sz="1100" dirty="0">
                          <a:latin typeface="Meiryo UI" panose="020B0604030504040204" pitchFamily="50" charset="-128"/>
                          <a:ea typeface="Meiryo UI" panose="020B0604030504040204" pitchFamily="50" charset="-128"/>
                          <a:cs typeface="Meiryo UI" panose="020B0604030504040204" pitchFamily="50" charset="-128"/>
                        </a:rPr>
                        <a:t>7-13</a:t>
                      </a:r>
                      <a:endParaRPr sz="1100" dirty="0">
                        <a:latin typeface="Meiryo UI" panose="020B0604030504040204" pitchFamily="50" charset="-128"/>
                        <a:ea typeface="Meiryo UI" panose="020B0604030504040204" pitchFamily="50" charset="-128"/>
                        <a:cs typeface="Meiryo UI" panose="020B0604030504040204" pitchFamily="50" charset="-128"/>
                      </a:endParaRPr>
                    </a:p>
                  </a:txBody>
                  <a:tcPr/>
                </a:tc>
                <a:tc>
                  <a:txBody>
                    <a:bodyPr/>
                    <a:lstStyle/>
                    <a:p>
                      <a:r>
                        <a:rPr lang="en-US" altLang="ja-JP" sz="1100" dirty="0">
                          <a:latin typeface="Meiryo UI" panose="020B0604030504040204" pitchFamily="50" charset="-128"/>
                          <a:ea typeface="Meiryo UI" panose="020B0604030504040204" pitchFamily="50" charset="-128"/>
                          <a:cs typeface="Meiryo UI" panose="020B0604030504040204" pitchFamily="50" charset="-128"/>
                        </a:rPr>
                        <a:t>095-822-2870</a:t>
                      </a:r>
                      <a:endParaRPr sz="1100" dirty="0">
                        <a:latin typeface="Meiryo UI" panose="020B0604030504040204" pitchFamily="50" charset="-128"/>
                        <a:ea typeface="Meiryo UI" panose="020B0604030504040204" pitchFamily="50" charset="-128"/>
                        <a:cs typeface="Meiryo UI" panose="020B0604030504040204" pitchFamily="50" charset="-128"/>
                      </a:endParaRPr>
                    </a:p>
                  </a:txBody>
                  <a:tcPr/>
                </a:tc>
                <a:extLst>
                  <a:ext uri="{0D108BD9-81ED-4DB2-BD59-A6C34878D82A}">
                    <a16:rowId xmlns:a16="http://schemas.microsoft.com/office/drawing/2014/main" val="10013"/>
                  </a:ext>
                </a:extLst>
              </a:tr>
              <a:tr h="273960">
                <a:tc rowSpan="3">
                  <a:txBody>
                    <a:bodyPr/>
                    <a:lstStyle/>
                    <a:p>
                      <a:pPr algn="ctr"/>
                      <a:r>
                        <a:rPr lang="en-US" sz="1100" dirty="0">
                          <a:latin typeface="Meiryo UI" panose="020B0604030504040204" pitchFamily="50" charset="-128"/>
                          <a:ea typeface="Meiryo UI" panose="020B0604030504040204" pitchFamily="50" charset="-128"/>
                          <a:cs typeface="Meiryo UI" panose="020B0604030504040204" pitchFamily="50" charset="-128"/>
                        </a:rPr>
                        <a:t>南山手界隈</a:t>
                      </a:r>
                      <a:endParaRPr sz="1100" dirty="0">
                        <a:latin typeface="Meiryo UI" panose="020B0604030504040204" pitchFamily="50" charset="-128"/>
                        <a:ea typeface="Meiryo UI" panose="020B0604030504040204" pitchFamily="50" charset="-128"/>
                        <a:cs typeface="Meiryo UI" panose="020B0604030504040204" pitchFamily="50" charset="-128"/>
                      </a:endParaRPr>
                    </a:p>
                  </a:txBody>
                  <a:tcPr anchor="ctr"/>
                </a:tc>
                <a:tc>
                  <a:txBody>
                    <a:bodyPr/>
                    <a:lstStyle/>
                    <a:p>
                      <a:r>
                        <a:rPr lang="en-US" sz="1100" dirty="0">
                          <a:latin typeface="Meiryo UI" panose="020B0604030504040204" pitchFamily="50" charset="-128"/>
                          <a:ea typeface="Meiryo UI" panose="020B0604030504040204" pitchFamily="50" charset="-128"/>
                          <a:cs typeface="Meiryo UI" panose="020B0604030504040204" pitchFamily="50" charset="-128"/>
                        </a:rPr>
                        <a:t>大浦小学校</a:t>
                      </a:r>
                      <a:endParaRPr sz="1100" dirty="0">
                        <a:latin typeface="Meiryo UI" panose="020B0604030504040204" pitchFamily="50" charset="-128"/>
                        <a:ea typeface="Meiryo UI" panose="020B0604030504040204" pitchFamily="50" charset="-128"/>
                        <a:cs typeface="Meiryo UI" panose="020B0604030504040204" pitchFamily="50" charset="-128"/>
                      </a:endParaRPr>
                    </a:p>
                  </a:txBody>
                  <a:tcPr/>
                </a:tc>
                <a:tc>
                  <a:txBody>
                    <a:bodyPr/>
                    <a:lstStyle/>
                    <a:p>
                      <a:r>
                        <a:rPr lang="en-US" sz="1100" dirty="0">
                          <a:latin typeface="Meiryo UI" panose="020B0604030504040204" pitchFamily="50" charset="-128"/>
                          <a:ea typeface="Meiryo UI" panose="020B0604030504040204" pitchFamily="50" charset="-128"/>
                          <a:cs typeface="Meiryo UI" panose="020B0604030504040204" pitchFamily="50" charset="-128"/>
                        </a:rPr>
                        <a:t>長崎市上田町13-1</a:t>
                      </a:r>
                      <a:endParaRPr sz="1100" dirty="0">
                        <a:latin typeface="Meiryo UI" panose="020B0604030504040204" pitchFamily="50" charset="-128"/>
                        <a:ea typeface="Meiryo UI" panose="020B0604030504040204" pitchFamily="50" charset="-128"/>
                        <a:cs typeface="Meiryo UI" panose="020B0604030504040204" pitchFamily="50" charset="-128"/>
                      </a:endParaRPr>
                    </a:p>
                  </a:txBody>
                  <a:tcPr/>
                </a:tc>
                <a:tc>
                  <a:txBody>
                    <a:bodyPr/>
                    <a:lstStyle/>
                    <a:p>
                      <a:r>
                        <a:rPr lang="en-US" sz="1100" dirty="0">
                          <a:latin typeface="Meiryo UI" panose="020B0604030504040204" pitchFamily="50" charset="-128"/>
                          <a:ea typeface="Meiryo UI" panose="020B0604030504040204" pitchFamily="50" charset="-128"/>
                          <a:cs typeface="Meiryo UI" panose="020B0604030504040204" pitchFamily="50" charset="-128"/>
                        </a:rPr>
                        <a:t>095-822-2360</a:t>
                      </a:r>
                      <a:endParaRPr sz="1100" dirty="0">
                        <a:latin typeface="Meiryo UI" panose="020B0604030504040204" pitchFamily="50" charset="-128"/>
                        <a:ea typeface="Meiryo UI" panose="020B0604030504040204" pitchFamily="50" charset="-128"/>
                        <a:cs typeface="Meiryo UI" panose="020B0604030504040204" pitchFamily="50" charset="-128"/>
                      </a:endParaRPr>
                    </a:p>
                  </a:txBody>
                  <a:tcPr/>
                </a:tc>
                <a:extLst>
                  <a:ext uri="{0D108BD9-81ED-4DB2-BD59-A6C34878D82A}">
                    <a16:rowId xmlns:a16="http://schemas.microsoft.com/office/drawing/2014/main" val="10014"/>
                  </a:ext>
                </a:extLst>
              </a:tr>
              <a:tr h="273960">
                <a:tc vMerge="1">
                  <a:txBody>
                    <a:bodyPr/>
                    <a:lstStyle/>
                    <a:p>
                      <a:endParaRPr sz="1100" dirty="0">
                        <a:latin typeface="Meiryo UI" panose="020B0604030504040204" pitchFamily="50" charset="-128"/>
                        <a:ea typeface="Meiryo UI" panose="020B0604030504040204" pitchFamily="50" charset="-128"/>
                        <a:cs typeface="Meiryo UI" panose="020B0604030504040204" pitchFamily="50" charset="-128"/>
                      </a:endParaRPr>
                    </a:p>
                  </a:txBody>
                  <a:tcPr/>
                </a:tc>
                <a:tc>
                  <a:txBody>
                    <a:bodyPr/>
                    <a:lstStyle/>
                    <a:p>
                      <a:r>
                        <a:rPr lang="ja-JP" altLang="en-US" sz="1100" dirty="0">
                          <a:latin typeface="Meiryo UI" panose="020B0604030504040204" pitchFamily="50" charset="-128"/>
                          <a:ea typeface="Meiryo UI" panose="020B0604030504040204" pitchFamily="50" charset="-128"/>
                          <a:cs typeface="Meiryo UI" panose="020B0604030504040204" pitchFamily="50" charset="-128"/>
                        </a:rPr>
                        <a:t>妙行寺</a:t>
                      </a:r>
                      <a:endParaRPr sz="1100" dirty="0">
                        <a:latin typeface="Meiryo UI" panose="020B0604030504040204" pitchFamily="50" charset="-128"/>
                        <a:ea typeface="Meiryo UI" panose="020B0604030504040204" pitchFamily="50" charset="-128"/>
                        <a:cs typeface="Meiryo UI" panose="020B0604030504040204" pitchFamily="50" charset="-128"/>
                      </a:endParaRPr>
                    </a:p>
                  </a:txBody>
                  <a:tcPr/>
                </a:tc>
                <a:tc>
                  <a:txBody>
                    <a:bodyPr/>
                    <a:lstStyle/>
                    <a:p>
                      <a:r>
                        <a:rPr lang="ja-JP" altLang="en-US" sz="1100" dirty="0">
                          <a:latin typeface="Meiryo UI" panose="020B0604030504040204" pitchFamily="50" charset="-128"/>
                          <a:ea typeface="Meiryo UI" panose="020B0604030504040204" pitchFamily="50" charset="-128"/>
                          <a:cs typeface="Meiryo UI" panose="020B0604030504040204" pitchFamily="50" charset="-128"/>
                        </a:rPr>
                        <a:t>長崎市相生町</a:t>
                      </a:r>
                      <a:r>
                        <a:rPr lang="en-US" altLang="ja-JP" sz="1100" dirty="0">
                          <a:latin typeface="Meiryo UI" panose="020B0604030504040204" pitchFamily="50" charset="-128"/>
                          <a:ea typeface="Meiryo UI" panose="020B0604030504040204" pitchFamily="50" charset="-128"/>
                          <a:cs typeface="Meiryo UI" panose="020B0604030504040204" pitchFamily="50" charset="-128"/>
                        </a:rPr>
                        <a:t>9-8</a:t>
                      </a:r>
                      <a:endParaRPr sz="1100" dirty="0">
                        <a:latin typeface="Meiryo UI" panose="020B0604030504040204" pitchFamily="50" charset="-128"/>
                        <a:ea typeface="Meiryo UI" panose="020B0604030504040204" pitchFamily="50" charset="-128"/>
                        <a:cs typeface="Meiryo UI" panose="020B0604030504040204" pitchFamily="50" charset="-128"/>
                      </a:endParaRPr>
                    </a:p>
                  </a:txBody>
                  <a:tcPr/>
                </a:tc>
                <a:tc>
                  <a:txBody>
                    <a:bodyPr/>
                    <a:lstStyle/>
                    <a:p>
                      <a:r>
                        <a:rPr lang="en-US" sz="1100" dirty="0">
                          <a:latin typeface="Meiryo UI" panose="020B0604030504040204" pitchFamily="50" charset="-128"/>
                          <a:ea typeface="Meiryo UI" panose="020B0604030504040204" pitchFamily="50" charset="-128"/>
                          <a:cs typeface="Meiryo UI" panose="020B0604030504040204" pitchFamily="50" charset="-128"/>
                        </a:rPr>
                        <a:t>095-822-0683</a:t>
                      </a:r>
                      <a:endParaRPr sz="1100" dirty="0">
                        <a:latin typeface="Meiryo UI" panose="020B0604030504040204" pitchFamily="50" charset="-128"/>
                        <a:ea typeface="Meiryo UI" panose="020B0604030504040204" pitchFamily="50" charset="-128"/>
                        <a:cs typeface="Meiryo UI" panose="020B0604030504040204" pitchFamily="50" charset="-128"/>
                      </a:endParaRPr>
                    </a:p>
                  </a:txBody>
                  <a:tcPr/>
                </a:tc>
                <a:extLst>
                  <a:ext uri="{0D108BD9-81ED-4DB2-BD59-A6C34878D82A}">
                    <a16:rowId xmlns:a16="http://schemas.microsoft.com/office/drawing/2014/main" val="10015"/>
                  </a:ext>
                </a:extLst>
              </a:tr>
              <a:tr h="273960">
                <a:tc vMerge="1">
                  <a:txBody>
                    <a:bodyPr/>
                    <a:lstStyle/>
                    <a:p>
                      <a:endParaRPr sz="1100" dirty="0">
                        <a:latin typeface="Meiryo UI" panose="020B0604030504040204" pitchFamily="50" charset="-128"/>
                        <a:ea typeface="Meiryo UI" panose="020B0604030504040204" pitchFamily="50" charset="-128"/>
                        <a:cs typeface="Meiryo UI" panose="020B0604030504040204" pitchFamily="50" charset="-128"/>
                      </a:endParaRPr>
                    </a:p>
                  </a:txBody>
                  <a:tcPr/>
                </a:tc>
                <a:tc>
                  <a:txBody>
                    <a:bodyPr/>
                    <a:lstStyle/>
                    <a:p>
                      <a:r>
                        <a:rPr lang="ja-JP" altLang="en-US" sz="1100" dirty="0">
                          <a:latin typeface="Meiryo UI" panose="020B0604030504040204" pitchFamily="50" charset="-128"/>
                          <a:ea typeface="Meiryo UI" panose="020B0604030504040204" pitchFamily="50" charset="-128"/>
                          <a:cs typeface="Meiryo UI" panose="020B0604030504040204" pitchFamily="50" charset="-128"/>
                        </a:rPr>
                        <a:t>大浦地区公民館</a:t>
                      </a:r>
                      <a:endParaRPr sz="1100" dirty="0">
                        <a:latin typeface="Meiryo UI" panose="020B0604030504040204" pitchFamily="50" charset="-128"/>
                        <a:ea typeface="Meiryo UI" panose="020B0604030504040204" pitchFamily="50" charset="-128"/>
                        <a:cs typeface="Meiryo UI" panose="020B0604030504040204" pitchFamily="50" charset="-128"/>
                      </a:endParaRPr>
                    </a:p>
                  </a:txBody>
                  <a:tcPr/>
                </a:tc>
                <a:tc>
                  <a:txBody>
                    <a:bodyPr/>
                    <a:lstStyle/>
                    <a:p>
                      <a:r>
                        <a:rPr lang="ja-JP" altLang="en-US" sz="1100" dirty="0">
                          <a:latin typeface="Meiryo UI" panose="020B0604030504040204" pitchFamily="50" charset="-128"/>
                          <a:ea typeface="Meiryo UI" panose="020B0604030504040204" pitchFamily="50" charset="-128"/>
                          <a:cs typeface="Meiryo UI" panose="020B0604030504040204" pitchFamily="50" charset="-128"/>
                        </a:rPr>
                        <a:t>長崎市下町</a:t>
                      </a:r>
                      <a:r>
                        <a:rPr lang="en-US" altLang="ja-JP" sz="1100" dirty="0">
                          <a:latin typeface="Meiryo UI" panose="020B0604030504040204" pitchFamily="50" charset="-128"/>
                          <a:ea typeface="Meiryo UI" panose="020B0604030504040204" pitchFamily="50" charset="-128"/>
                          <a:cs typeface="Meiryo UI" panose="020B0604030504040204" pitchFamily="50" charset="-128"/>
                        </a:rPr>
                        <a:t>1-13</a:t>
                      </a:r>
                      <a:endParaRPr sz="1100" dirty="0">
                        <a:latin typeface="Meiryo UI" panose="020B0604030504040204" pitchFamily="50" charset="-128"/>
                        <a:ea typeface="Meiryo UI" panose="020B0604030504040204" pitchFamily="50" charset="-128"/>
                        <a:cs typeface="Meiryo UI" panose="020B0604030504040204" pitchFamily="50" charset="-128"/>
                      </a:endParaRPr>
                    </a:p>
                  </a:txBody>
                  <a:tcPr/>
                </a:tc>
                <a:tc>
                  <a:txBody>
                    <a:bodyPr/>
                    <a:lstStyle/>
                    <a:p>
                      <a:r>
                        <a:rPr lang="en-US" altLang="ja-JP" sz="1100" dirty="0">
                          <a:latin typeface="Meiryo UI" panose="020B0604030504040204" pitchFamily="50" charset="-128"/>
                          <a:ea typeface="Meiryo UI" panose="020B0604030504040204" pitchFamily="50" charset="-128"/>
                          <a:cs typeface="Meiryo UI" panose="020B0604030504040204" pitchFamily="50" charset="-128"/>
                        </a:rPr>
                        <a:t>095-827-1987</a:t>
                      </a:r>
                      <a:endParaRPr sz="1100" dirty="0">
                        <a:latin typeface="Meiryo UI" panose="020B0604030504040204" pitchFamily="50" charset="-128"/>
                        <a:ea typeface="Meiryo UI" panose="020B0604030504040204" pitchFamily="50" charset="-128"/>
                        <a:cs typeface="Meiryo UI" panose="020B0604030504040204" pitchFamily="50" charset="-128"/>
                      </a:endParaRPr>
                    </a:p>
                  </a:txBody>
                  <a:tcPr/>
                </a:tc>
                <a:extLst>
                  <a:ext uri="{0D108BD9-81ED-4DB2-BD59-A6C34878D82A}">
                    <a16:rowId xmlns:a16="http://schemas.microsoft.com/office/drawing/2014/main" val="10016"/>
                  </a:ext>
                </a:extLst>
              </a:tr>
              <a:tr h="273960">
                <a:tc rowSpan="3">
                  <a:txBody>
                    <a:bodyPr/>
                    <a:lstStyle/>
                    <a:p>
                      <a:pPr algn="ctr"/>
                      <a:r>
                        <a:rPr lang="en-US" sz="1100" dirty="0">
                          <a:latin typeface="Meiryo UI" panose="020B0604030504040204" pitchFamily="50" charset="-128"/>
                          <a:ea typeface="Meiryo UI" panose="020B0604030504040204" pitchFamily="50" charset="-128"/>
                          <a:cs typeface="Meiryo UI" panose="020B0604030504040204" pitchFamily="50" charset="-128"/>
                        </a:rPr>
                        <a:t>東山手界隈</a:t>
                      </a:r>
                      <a:endParaRPr sz="1100" dirty="0">
                        <a:latin typeface="Meiryo UI" panose="020B0604030504040204" pitchFamily="50" charset="-128"/>
                        <a:ea typeface="Meiryo UI" panose="020B0604030504040204" pitchFamily="50" charset="-128"/>
                        <a:cs typeface="Meiryo UI" panose="020B0604030504040204" pitchFamily="50" charset="-128"/>
                      </a:endParaRPr>
                    </a:p>
                  </a:txBody>
                  <a:tcPr anchor="ctr"/>
                </a:tc>
                <a:tc>
                  <a:txBody>
                    <a:bodyPr/>
                    <a:lstStyle/>
                    <a:p>
                      <a:r>
                        <a:rPr lang="en-US" sz="1100" dirty="0">
                          <a:latin typeface="Meiryo UI" panose="020B0604030504040204" pitchFamily="50" charset="-128"/>
                          <a:ea typeface="Meiryo UI" panose="020B0604030504040204" pitchFamily="50" charset="-128"/>
                          <a:cs typeface="Meiryo UI" panose="020B0604030504040204" pitchFamily="50" charset="-128"/>
                        </a:rPr>
                        <a:t>海星高等学校</a:t>
                      </a:r>
                      <a:endParaRPr sz="1100" dirty="0">
                        <a:latin typeface="Meiryo UI" panose="020B0604030504040204" pitchFamily="50" charset="-128"/>
                        <a:ea typeface="Meiryo UI" panose="020B0604030504040204" pitchFamily="50" charset="-128"/>
                        <a:cs typeface="Meiryo UI" panose="020B0604030504040204" pitchFamily="50" charset="-128"/>
                      </a:endParaRPr>
                    </a:p>
                  </a:txBody>
                  <a:tcPr/>
                </a:tc>
                <a:tc>
                  <a:txBody>
                    <a:bodyPr/>
                    <a:lstStyle/>
                    <a:p>
                      <a:r>
                        <a:rPr lang="en-US" sz="1100" dirty="0">
                          <a:latin typeface="Meiryo UI" panose="020B0604030504040204" pitchFamily="50" charset="-128"/>
                          <a:ea typeface="Meiryo UI" panose="020B0604030504040204" pitchFamily="50" charset="-128"/>
                          <a:cs typeface="Meiryo UI" panose="020B0604030504040204" pitchFamily="50" charset="-128"/>
                        </a:rPr>
                        <a:t>長崎市東山手町5-3</a:t>
                      </a:r>
                      <a:endParaRPr sz="1100" dirty="0">
                        <a:latin typeface="Meiryo UI" panose="020B0604030504040204" pitchFamily="50" charset="-128"/>
                        <a:ea typeface="Meiryo UI" panose="020B0604030504040204" pitchFamily="50" charset="-128"/>
                        <a:cs typeface="Meiryo UI" panose="020B0604030504040204" pitchFamily="50" charset="-128"/>
                      </a:endParaRPr>
                    </a:p>
                  </a:txBody>
                  <a:tcPr/>
                </a:tc>
                <a:tc>
                  <a:txBody>
                    <a:bodyPr/>
                    <a:lstStyle/>
                    <a:p>
                      <a:r>
                        <a:rPr lang="en-US" sz="1100" dirty="0">
                          <a:latin typeface="Meiryo UI" panose="020B0604030504040204" pitchFamily="50" charset="-128"/>
                          <a:ea typeface="Meiryo UI" panose="020B0604030504040204" pitchFamily="50" charset="-128"/>
                          <a:cs typeface="Meiryo UI" panose="020B0604030504040204" pitchFamily="50" charset="-128"/>
                        </a:rPr>
                        <a:t>095-826-7321</a:t>
                      </a:r>
                      <a:endParaRPr sz="1100" dirty="0">
                        <a:latin typeface="Meiryo UI" panose="020B0604030504040204" pitchFamily="50" charset="-128"/>
                        <a:ea typeface="Meiryo UI" panose="020B0604030504040204" pitchFamily="50" charset="-128"/>
                        <a:cs typeface="Meiryo UI" panose="020B0604030504040204" pitchFamily="50" charset="-128"/>
                      </a:endParaRPr>
                    </a:p>
                  </a:txBody>
                  <a:tcPr/>
                </a:tc>
                <a:extLst>
                  <a:ext uri="{0D108BD9-81ED-4DB2-BD59-A6C34878D82A}">
                    <a16:rowId xmlns:a16="http://schemas.microsoft.com/office/drawing/2014/main" val="10017"/>
                  </a:ext>
                </a:extLst>
              </a:tr>
              <a:tr h="273960">
                <a:tc vMerge="1">
                  <a:txBody>
                    <a:bodyPr/>
                    <a:lstStyle/>
                    <a:p>
                      <a:endParaRPr sz="1100" dirty="0">
                        <a:latin typeface="Meiryo UI" panose="020B0604030504040204" pitchFamily="50" charset="-128"/>
                        <a:ea typeface="Meiryo UI" panose="020B0604030504040204" pitchFamily="50" charset="-128"/>
                        <a:cs typeface="Meiryo UI" panose="020B0604030504040204" pitchFamily="50" charset="-128"/>
                      </a:endParaRPr>
                    </a:p>
                  </a:txBody>
                  <a:tcPr/>
                </a:tc>
                <a:tc>
                  <a:txBody>
                    <a:bodyPr/>
                    <a:lstStyle/>
                    <a:p>
                      <a:r>
                        <a:rPr lang="ja-JP" altLang="en-US" sz="1100" dirty="0">
                          <a:latin typeface="Meiryo UI" panose="020B0604030504040204" pitchFamily="50" charset="-128"/>
                          <a:ea typeface="Meiryo UI" panose="020B0604030504040204" pitchFamily="50" charset="-128"/>
                          <a:cs typeface="Meiryo UI" panose="020B0604030504040204" pitchFamily="50" charset="-128"/>
                        </a:rPr>
                        <a:t>梅香崎中学校</a:t>
                      </a:r>
                      <a:endParaRPr lang="en-US" altLang="ja-JP" sz="1100" dirty="0">
                        <a:latin typeface="Meiryo UI" panose="020B0604030504040204" pitchFamily="50" charset="-128"/>
                        <a:ea typeface="Meiryo UI" panose="020B0604030504040204" pitchFamily="50" charset="-128"/>
                        <a:cs typeface="Meiryo UI" panose="020B0604030504040204" pitchFamily="50" charset="-128"/>
                      </a:endParaRPr>
                    </a:p>
                  </a:txBody>
                  <a:tcPr/>
                </a:tc>
                <a:tc>
                  <a:txBody>
                    <a:bodyPr/>
                    <a:lstStyle/>
                    <a:p>
                      <a:r>
                        <a:rPr lang="ja-JP" altLang="en-US" sz="1100" dirty="0">
                          <a:latin typeface="Meiryo UI" panose="020B0604030504040204" pitchFamily="50" charset="-128"/>
                          <a:ea typeface="Meiryo UI" panose="020B0604030504040204" pitchFamily="50" charset="-128"/>
                          <a:cs typeface="Meiryo UI" panose="020B0604030504040204" pitchFamily="50" charset="-128"/>
                        </a:rPr>
                        <a:t>長崎市大浦町</a:t>
                      </a:r>
                      <a:r>
                        <a:rPr lang="en-US" altLang="ja-JP" sz="1100" dirty="0">
                          <a:latin typeface="Meiryo UI" panose="020B0604030504040204" pitchFamily="50" charset="-128"/>
                          <a:ea typeface="Meiryo UI" panose="020B0604030504040204" pitchFamily="50" charset="-128"/>
                          <a:cs typeface="Meiryo UI" panose="020B0604030504040204" pitchFamily="50" charset="-128"/>
                        </a:rPr>
                        <a:t>5-26</a:t>
                      </a:r>
                      <a:endParaRPr sz="1100" dirty="0">
                        <a:latin typeface="Meiryo UI" panose="020B0604030504040204" pitchFamily="50" charset="-128"/>
                        <a:ea typeface="Meiryo UI" panose="020B0604030504040204" pitchFamily="50" charset="-128"/>
                        <a:cs typeface="Meiryo UI" panose="020B0604030504040204" pitchFamily="50" charset="-128"/>
                      </a:endParaRPr>
                    </a:p>
                  </a:txBody>
                  <a:tcPr/>
                </a:tc>
                <a:tc>
                  <a:txBody>
                    <a:bodyPr/>
                    <a:lstStyle/>
                    <a:p>
                      <a:r>
                        <a:rPr lang="en-US" sz="1100" dirty="0">
                          <a:latin typeface="Meiryo UI" panose="020B0604030504040204" pitchFamily="50" charset="-128"/>
                          <a:ea typeface="Meiryo UI" panose="020B0604030504040204" pitchFamily="50" charset="-128"/>
                          <a:cs typeface="Meiryo UI" panose="020B0604030504040204" pitchFamily="50" charset="-128"/>
                        </a:rPr>
                        <a:t>095-824-4997</a:t>
                      </a:r>
                      <a:endParaRPr sz="1100" dirty="0">
                        <a:latin typeface="Meiryo UI" panose="020B0604030504040204" pitchFamily="50" charset="-128"/>
                        <a:ea typeface="Meiryo UI" panose="020B0604030504040204" pitchFamily="50" charset="-128"/>
                        <a:cs typeface="Meiryo UI" panose="020B0604030504040204" pitchFamily="50" charset="-128"/>
                      </a:endParaRPr>
                    </a:p>
                  </a:txBody>
                  <a:tcPr/>
                </a:tc>
                <a:extLst>
                  <a:ext uri="{0D108BD9-81ED-4DB2-BD59-A6C34878D82A}">
                    <a16:rowId xmlns:a16="http://schemas.microsoft.com/office/drawing/2014/main" val="10018"/>
                  </a:ext>
                </a:extLst>
              </a:tr>
              <a:tr h="273960">
                <a:tc vMerge="1">
                  <a:txBody>
                    <a:bodyPr/>
                    <a:lstStyle/>
                    <a:p>
                      <a:endParaRPr sz="1100" dirty="0">
                        <a:latin typeface="Meiryo UI" panose="020B0604030504040204" pitchFamily="50" charset="-128"/>
                        <a:ea typeface="Meiryo UI" panose="020B0604030504040204" pitchFamily="50" charset="-128"/>
                        <a:cs typeface="Meiryo UI" panose="020B0604030504040204" pitchFamily="50" charset="-128"/>
                      </a:endParaRPr>
                    </a:p>
                  </a:txBody>
                  <a:tcPr/>
                </a:tc>
                <a:tc>
                  <a:txBody>
                    <a:bodyPr/>
                    <a:lstStyle/>
                    <a:p>
                      <a:r>
                        <a:rPr lang="ja-JP" altLang="en-US" sz="1100" dirty="0">
                          <a:latin typeface="Meiryo UI" panose="020B0604030504040204" pitchFamily="50" charset="-128"/>
                          <a:ea typeface="Meiryo UI" panose="020B0604030504040204" pitchFamily="50" charset="-128"/>
                          <a:cs typeface="Meiryo UI" panose="020B0604030504040204" pitchFamily="50" charset="-128"/>
                        </a:rPr>
                        <a:t>大浦保育園</a:t>
                      </a:r>
                      <a:endParaRPr lang="en-US" altLang="ja-JP" sz="1100" dirty="0">
                        <a:latin typeface="Meiryo UI" panose="020B0604030504040204" pitchFamily="50" charset="-128"/>
                        <a:ea typeface="Meiryo UI" panose="020B0604030504040204" pitchFamily="50" charset="-128"/>
                        <a:cs typeface="Meiryo UI" panose="020B0604030504040204" pitchFamily="50" charset="-128"/>
                      </a:endParaRPr>
                    </a:p>
                  </a:txBody>
                  <a:tcPr/>
                </a:tc>
                <a:tc>
                  <a:txBody>
                    <a:bodyPr/>
                    <a:lstStyle/>
                    <a:p>
                      <a:r>
                        <a:rPr lang="ja-JP" altLang="en-US" sz="1100" dirty="0">
                          <a:latin typeface="Meiryo UI" panose="020B0604030504040204" pitchFamily="50" charset="-128"/>
                          <a:ea typeface="Meiryo UI" panose="020B0604030504040204" pitchFamily="50" charset="-128"/>
                          <a:cs typeface="Meiryo UI" panose="020B0604030504040204" pitchFamily="50" charset="-128"/>
                        </a:rPr>
                        <a:t>長崎市東山手</a:t>
                      </a:r>
                      <a:r>
                        <a:rPr lang="en-US" altLang="ja-JP" sz="1100" dirty="0">
                          <a:latin typeface="Meiryo UI" panose="020B0604030504040204" pitchFamily="50" charset="-128"/>
                          <a:ea typeface="Meiryo UI" panose="020B0604030504040204" pitchFamily="50" charset="-128"/>
                          <a:cs typeface="Meiryo UI" panose="020B0604030504040204" pitchFamily="50" charset="-128"/>
                        </a:rPr>
                        <a:t>5-1</a:t>
                      </a:r>
                      <a:endParaRPr sz="1100" dirty="0">
                        <a:latin typeface="Meiryo UI" panose="020B0604030504040204" pitchFamily="50" charset="-128"/>
                        <a:ea typeface="Meiryo UI" panose="020B0604030504040204" pitchFamily="50" charset="-128"/>
                        <a:cs typeface="Meiryo UI" panose="020B0604030504040204" pitchFamily="50" charset="-128"/>
                      </a:endParaRPr>
                    </a:p>
                  </a:txBody>
                  <a:tcPr/>
                </a:tc>
                <a:tc>
                  <a:txBody>
                    <a:bodyPr/>
                    <a:lstStyle/>
                    <a:p>
                      <a:r>
                        <a:rPr lang="en-US" sz="1100" dirty="0">
                          <a:latin typeface="Meiryo UI" panose="020B0604030504040204" pitchFamily="50" charset="-128"/>
                          <a:ea typeface="Meiryo UI" panose="020B0604030504040204" pitchFamily="50" charset="-128"/>
                          <a:cs typeface="Meiryo UI" panose="020B0604030504040204" pitchFamily="50" charset="-128"/>
                        </a:rPr>
                        <a:t>095-823-5390</a:t>
                      </a:r>
                      <a:endParaRPr sz="1100" dirty="0">
                        <a:latin typeface="Meiryo UI" panose="020B0604030504040204" pitchFamily="50" charset="-128"/>
                        <a:ea typeface="Meiryo UI" panose="020B0604030504040204" pitchFamily="50" charset="-128"/>
                        <a:cs typeface="Meiryo UI" panose="020B0604030504040204" pitchFamily="50" charset="-128"/>
                      </a:endParaRPr>
                    </a:p>
                  </a:txBody>
                  <a:tcPr/>
                </a:tc>
                <a:extLst>
                  <a:ext uri="{0D108BD9-81ED-4DB2-BD59-A6C34878D82A}">
                    <a16:rowId xmlns:a16="http://schemas.microsoft.com/office/drawing/2014/main" val="10019"/>
                  </a:ext>
                </a:extLst>
              </a:tr>
            </a:tbl>
          </a:graphicData>
        </a:graphic>
      </p:graphicFrame>
      <p:sp>
        <p:nvSpPr>
          <p:cNvPr id="2" name="テキスト ボックス 1"/>
          <p:cNvSpPr txBox="1"/>
          <p:nvPr/>
        </p:nvSpPr>
        <p:spPr>
          <a:xfrm>
            <a:off x="1025426" y="7001033"/>
            <a:ext cx="4297971" cy="523220"/>
          </a:xfrm>
          <a:prstGeom prst="rect">
            <a:avLst/>
          </a:prstGeom>
          <a:noFill/>
        </p:spPr>
        <p:txBody>
          <a:bodyPr wrap="none" rtlCol="0">
            <a:spAutoFit/>
          </a:bodyPr>
          <a:lstStyle/>
          <a:p>
            <a:r>
              <a:rPr kumimoji="1" lang="ja-JP" altLang="en-US" sz="1400" dirty="0">
                <a:latin typeface="Meiryo UI" panose="020B0604030504040204" pitchFamily="50" charset="-128"/>
                <a:ea typeface="Meiryo UI" panose="020B0604030504040204" pitchFamily="50" charset="-128"/>
                <a:cs typeface="Meiryo UI" panose="020B0604030504040204" pitchFamily="50" charset="-128"/>
              </a:rPr>
              <a:t>詳しくは「防災ガイドながさき」</a:t>
            </a:r>
            <a:r>
              <a:rPr kumimoji="1" lang="en-US" altLang="ja-JP" sz="1400" dirty="0">
                <a:latin typeface="Meiryo UI" panose="020B0604030504040204" pitchFamily="50" charset="-128"/>
                <a:ea typeface="Meiryo UI" panose="020B0604030504040204" pitchFamily="50" charset="-128"/>
                <a:cs typeface="Meiryo UI" panose="020B0604030504040204" pitchFamily="50" charset="-128"/>
              </a:rPr>
              <a:t>WEB</a:t>
            </a:r>
            <a:r>
              <a:rPr kumimoji="1" lang="ja-JP" altLang="en-US" sz="1400" dirty="0">
                <a:latin typeface="Meiryo UI" panose="020B0604030504040204" pitchFamily="50" charset="-128"/>
                <a:ea typeface="Meiryo UI" panose="020B0604030504040204" pitchFamily="50" charset="-128"/>
                <a:cs typeface="Meiryo UI" panose="020B0604030504040204" pitchFamily="50" charset="-128"/>
              </a:rPr>
              <a:t>サイトをご参照ください</a:t>
            </a:r>
            <a:r>
              <a:rPr lang="ja-JP" altLang="en-US" sz="1400" dirty="0">
                <a:latin typeface="Meiryo UI" panose="020B0604030504040204" pitchFamily="50" charset="-128"/>
                <a:ea typeface="Meiryo UI" panose="020B0604030504040204" pitchFamily="50" charset="-128"/>
                <a:cs typeface="Meiryo UI" panose="020B0604030504040204" pitchFamily="50" charset="-128"/>
              </a:rPr>
              <a:t>。</a:t>
            </a:r>
            <a:endParaRPr kumimoji="1" lang="en-US" altLang="ja-JP" sz="1400" dirty="0">
              <a:latin typeface="Meiryo UI" panose="020B0604030504040204" pitchFamily="50" charset="-128"/>
              <a:ea typeface="Meiryo UI" panose="020B0604030504040204" pitchFamily="50" charset="-128"/>
              <a:cs typeface="Meiryo UI" panose="020B0604030504040204" pitchFamily="50" charset="-128"/>
            </a:endParaRPr>
          </a:p>
          <a:p>
            <a:r>
              <a:rPr lang="en-US" altLang="ja-JP" sz="1400" dirty="0">
                <a:latin typeface="Meiryo UI" panose="020B0604030504040204" pitchFamily="50" charset="-128"/>
                <a:ea typeface="Meiryo UI" panose="020B0604030504040204" pitchFamily="50" charset="-128"/>
                <a:cs typeface="Meiryo UI" panose="020B0604030504040204" pitchFamily="50" charset="-128"/>
              </a:rPr>
              <a:t>http://119.city.nagasaki.nagasaki.jp/bousai/</a:t>
            </a:r>
            <a:endParaRPr kumimoji="1" lang="ja-JP" altLang="en-US" sz="1400" dirty="0">
              <a:latin typeface="Meiryo UI" panose="020B0604030504040204" pitchFamily="50" charset="-128"/>
              <a:ea typeface="Meiryo UI" panose="020B0604030504040204" pitchFamily="50" charset="-128"/>
              <a:cs typeface="Meiryo UI" panose="020B0604030504040204" pitchFamily="50" charset="-128"/>
            </a:endParaRPr>
          </a:p>
        </p:txBody>
      </p:sp>
    </p:spTree>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図 8">
            <a:extLst>
              <a:ext uri="{FF2B5EF4-FFF2-40B4-BE49-F238E27FC236}">
                <a16:creationId xmlns:a16="http://schemas.microsoft.com/office/drawing/2014/main" id="{39BC7226-2A33-F0C3-07F3-84B8BF75B3D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07009" y="1994306"/>
            <a:ext cx="5766701" cy="5565369"/>
          </a:xfrm>
          <a:prstGeom prst="rect">
            <a:avLst/>
          </a:prstGeom>
        </p:spPr>
      </p:pic>
      <p:sp>
        <p:nvSpPr>
          <p:cNvPr id="5" name="テキスト ボックス 4"/>
          <p:cNvSpPr txBox="1"/>
          <p:nvPr/>
        </p:nvSpPr>
        <p:spPr>
          <a:xfrm>
            <a:off x="131814" y="77421"/>
            <a:ext cx="10389593" cy="628413"/>
          </a:xfrm>
          <a:prstGeom prst="rect">
            <a:avLst/>
          </a:prstGeom>
          <a:solidFill>
            <a:srgbClr val="C00000"/>
          </a:solidFill>
          <a:ln>
            <a:noFill/>
          </a:ln>
        </p:spPr>
        <p:style>
          <a:lnRef idx="3">
            <a:schemeClr val="lt1"/>
          </a:lnRef>
          <a:fillRef idx="1">
            <a:schemeClr val="accent1"/>
          </a:fillRef>
          <a:effectRef idx="1">
            <a:schemeClr val="accent1"/>
          </a:effectRef>
          <a:fontRef idx="minor">
            <a:schemeClr val="lt1"/>
          </a:fontRef>
        </p:style>
        <p:txBody>
          <a:bodyPr wrap="square" lIns="104284" tIns="52142" rIns="104284" bIns="52142" rtlCol="0">
            <a:spAutoFit/>
          </a:bodyPr>
          <a:lstStyle/>
          <a:p>
            <a:pPr defTabSz="1042847"/>
            <a:r>
              <a:rPr lang="ja-JP" altLang="en-US" b="1" dirty="0">
                <a:solidFill>
                  <a:prstClr val="white"/>
                </a:solidFill>
                <a:latin typeface="Meiryo UI" panose="020B0604030504040204" pitchFamily="50" charset="-128"/>
                <a:ea typeface="Meiryo UI" panose="020B0604030504040204" pitchFamily="50" charset="-128"/>
                <a:cs typeface="Meiryo UI" panose="020B0604030504040204" pitchFamily="50" charset="-128"/>
              </a:rPr>
              <a:t>平和公園界隈</a:t>
            </a:r>
            <a:endParaRPr lang="en-US" altLang="ja-JP" b="1" dirty="0">
              <a:solidFill>
                <a:prstClr val="white"/>
              </a:solidFill>
              <a:latin typeface="Meiryo UI" panose="020B0604030504040204" pitchFamily="50" charset="-128"/>
              <a:ea typeface="Meiryo UI" panose="020B0604030504040204" pitchFamily="50" charset="-128"/>
              <a:cs typeface="Meiryo UI" panose="020B0604030504040204" pitchFamily="50" charset="-128"/>
            </a:endParaRPr>
          </a:p>
          <a:p>
            <a:pPr defTabSz="1042847"/>
            <a:r>
              <a:rPr lang="en-US" altLang="ja-JP" sz="1600" dirty="0">
                <a:solidFill>
                  <a:prstClr val="white"/>
                </a:solidFill>
                <a:latin typeface="Meiryo UI" panose="020B0604030504040204" pitchFamily="50" charset="-128"/>
                <a:ea typeface="Meiryo UI" panose="020B0604030504040204" pitchFamily="50" charset="-128"/>
                <a:cs typeface="Meiryo UI" panose="020B0604030504040204" pitchFamily="50" charset="-128"/>
              </a:rPr>
              <a:t>【</a:t>
            </a:r>
            <a:r>
              <a:rPr lang="ja-JP" altLang="en-US" sz="1600" dirty="0">
                <a:solidFill>
                  <a:prstClr val="white"/>
                </a:solidFill>
                <a:latin typeface="Meiryo UI" panose="020B0604030504040204" pitchFamily="50" charset="-128"/>
                <a:ea typeface="Meiryo UI" panose="020B0604030504040204" pitchFamily="50" charset="-128"/>
                <a:cs typeface="Meiryo UI" panose="020B0604030504040204" pitchFamily="50" charset="-128"/>
              </a:rPr>
              <a:t>主要スポット</a:t>
            </a:r>
            <a:r>
              <a:rPr lang="en-US" altLang="ja-JP" sz="1600" dirty="0">
                <a:solidFill>
                  <a:prstClr val="white"/>
                </a:solidFill>
                <a:latin typeface="Meiryo UI" panose="020B0604030504040204" pitchFamily="50" charset="-128"/>
                <a:ea typeface="Meiryo UI" panose="020B0604030504040204" pitchFamily="50" charset="-128"/>
                <a:cs typeface="Meiryo UI" panose="020B0604030504040204" pitchFamily="50" charset="-128"/>
              </a:rPr>
              <a:t>】</a:t>
            </a:r>
            <a:r>
              <a:rPr lang="ja-JP" altLang="en-US" sz="1600" dirty="0">
                <a:solidFill>
                  <a:prstClr val="white"/>
                </a:solidFill>
                <a:latin typeface="Meiryo UI" panose="020B0604030504040204" pitchFamily="50" charset="-128"/>
                <a:ea typeface="Meiryo UI" panose="020B0604030504040204" pitchFamily="50" charset="-128"/>
                <a:cs typeface="Meiryo UI" panose="020B0604030504040204" pitchFamily="50" charset="-128"/>
              </a:rPr>
              <a:t>平和祈念像、平和公園、長崎</a:t>
            </a:r>
            <a:r>
              <a:rPr lang="ja-JP" altLang="en-US" sz="1600">
                <a:solidFill>
                  <a:prstClr val="white"/>
                </a:solidFill>
                <a:latin typeface="Meiryo UI" panose="020B0604030504040204" pitchFamily="50" charset="-128"/>
                <a:ea typeface="Meiryo UI" panose="020B0604030504040204" pitchFamily="50" charset="-128"/>
                <a:cs typeface="Meiryo UI" panose="020B0604030504040204" pitchFamily="50" charset="-128"/>
              </a:rPr>
              <a:t>原爆資料館など</a:t>
            </a:r>
            <a:r>
              <a:rPr lang="ja-JP" altLang="en-US" sz="1600" dirty="0">
                <a:solidFill>
                  <a:prstClr val="white"/>
                </a:solidFill>
                <a:latin typeface="Meiryo UI" panose="020B0604030504040204" pitchFamily="50" charset="-128"/>
                <a:ea typeface="Meiryo UI" panose="020B0604030504040204" pitchFamily="50" charset="-128"/>
                <a:cs typeface="Meiryo UI" panose="020B0604030504040204" pitchFamily="50" charset="-128"/>
              </a:rPr>
              <a:t>・・</a:t>
            </a:r>
            <a:endParaRPr lang="zh-TW" altLang="en-US" sz="1600" dirty="0">
              <a:solidFill>
                <a:prstClr val="white"/>
              </a:solidFill>
              <a:latin typeface="Meiryo UI" panose="020B0604030504040204" pitchFamily="50" charset="-128"/>
              <a:ea typeface="Meiryo UI" panose="020B0604030504040204" pitchFamily="50" charset="-128"/>
              <a:cs typeface="Meiryo UI" panose="020B0604030504040204" pitchFamily="50" charset="-128"/>
            </a:endParaRPr>
          </a:p>
        </p:txBody>
      </p:sp>
      <p:sp>
        <p:nvSpPr>
          <p:cNvPr id="6" name="角丸四角形 5"/>
          <p:cNvSpPr/>
          <p:nvPr/>
        </p:nvSpPr>
        <p:spPr>
          <a:xfrm>
            <a:off x="116826" y="750796"/>
            <a:ext cx="10388593" cy="1292492"/>
          </a:xfrm>
          <a:prstGeom prst="roundRect">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04284" tIns="52142" rIns="104284" bIns="52142" rtlCol="0" anchor="ctr"/>
          <a:lstStyle/>
          <a:p>
            <a:pPr algn="ctr" defTabSz="1042847"/>
            <a:endParaRPr lang="en-US" altLang="ja-JP" b="1" dirty="0">
              <a:solidFill>
                <a:prstClr val="black"/>
              </a:solidFill>
              <a:latin typeface="Meiryo UI" panose="020B0604030504040204" pitchFamily="50" charset="-128"/>
              <a:ea typeface="Meiryo UI" panose="020B0604030504040204" pitchFamily="50" charset="-128"/>
            </a:endParaRPr>
          </a:p>
          <a:p>
            <a:pPr algn="ctr" defTabSz="1042847"/>
            <a:r>
              <a:rPr lang="ja-JP" altLang="en-US" b="1" dirty="0">
                <a:solidFill>
                  <a:prstClr val="black"/>
                </a:solidFill>
                <a:latin typeface="Meiryo UI" panose="020B0604030504040204" pitchFamily="50" charset="-128"/>
                <a:ea typeface="Meiryo UI" panose="020B0604030504040204" pitchFamily="50" charset="-128"/>
              </a:rPr>
              <a:t>避難所①「山里小学校」    </a:t>
            </a:r>
            <a:r>
              <a:rPr lang="ja-JP" altLang="en-US" sz="1600" b="1" dirty="0">
                <a:solidFill>
                  <a:prstClr val="black"/>
                </a:solidFill>
                <a:latin typeface="Meiryo UI" panose="020B0604030504040204" pitchFamily="50" charset="-128"/>
                <a:ea typeface="Meiryo UI" panose="020B0604030504040204" pitchFamily="50" charset="-128"/>
              </a:rPr>
              <a:t>住所</a:t>
            </a:r>
            <a:r>
              <a:rPr lang="zh-TW" altLang="en-US" sz="1600" b="1" dirty="0">
                <a:solidFill>
                  <a:prstClr val="black"/>
                </a:solidFill>
                <a:latin typeface="Meiryo UI" panose="020B0604030504040204" pitchFamily="50" charset="-128"/>
                <a:ea typeface="Meiryo UI" panose="020B0604030504040204" pitchFamily="50" charset="-128"/>
              </a:rPr>
              <a:t>：</a:t>
            </a:r>
            <a:r>
              <a:rPr lang="zh-TW" altLang="en-US" sz="1600" b="1"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長崎市</a:t>
            </a:r>
            <a:r>
              <a:rPr lang="ja-JP" altLang="en-US" sz="1600" b="1"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橋口</a:t>
            </a:r>
            <a:r>
              <a:rPr lang="zh-TW" altLang="en-US" sz="1600" b="1"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町</a:t>
            </a:r>
            <a:r>
              <a:rPr lang="en-US" altLang="zh-TW" sz="1600" b="1"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20-56 </a:t>
            </a:r>
            <a:r>
              <a:rPr lang="ja-JP" altLang="en-US" sz="1600" b="1"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　</a:t>
            </a:r>
            <a:r>
              <a:rPr lang="en-US" altLang="ja-JP" sz="1600" b="1" dirty="0">
                <a:solidFill>
                  <a:prstClr val="black"/>
                </a:solidFill>
                <a:latin typeface="Meiryo UI" panose="020B0604030504040204" pitchFamily="50" charset="-128"/>
                <a:ea typeface="Meiryo UI" panose="020B0604030504040204" pitchFamily="50" charset="-128"/>
              </a:rPr>
              <a:t>TEL</a:t>
            </a:r>
            <a:r>
              <a:rPr lang="zh-TW" altLang="en-US" sz="1600" b="1" dirty="0">
                <a:solidFill>
                  <a:prstClr val="black"/>
                </a:solidFill>
                <a:latin typeface="Meiryo UI" panose="020B0604030504040204" pitchFamily="50" charset="-128"/>
                <a:ea typeface="Meiryo UI" panose="020B0604030504040204" pitchFamily="50" charset="-128"/>
              </a:rPr>
              <a:t>：</a:t>
            </a:r>
            <a:r>
              <a:rPr lang="en-US" altLang="zh-TW" sz="1600" b="1" dirty="0">
                <a:solidFill>
                  <a:prstClr val="black"/>
                </a:solidFill>
                <a:latin typeface="Meiryo UI" panose="020B0604030504040204" pitchFamily="50" charset="-128"/>
                <a:ea typeface="Meiryo UI" panose="020B0604030504040204" pitchFamily="50" charset="-128"/>
              </a:rPr>
              <a:t>095-844-0785</a:t>
            </a:r>
            <a:endParaRPr lang="ja-JP" altLang="en-US" sz="1600" dirty="0">
              <a:solidFill>
                <a:prstClr val="black"/>
              </a:solidFill>
              <a:latin typeface="Meiryo UI" panose="020B0604030504040204" pitchFamily="50" charset="-128"/>
              <a:ea typeface="Meiryo UI" panose="020B0604030504040204" pitchFamily="50" charset="-128"/>
            </a:endParaRPr>
          </a:p>
          <a:p>
            <a:pPr algn="ctr" defTabSz="1042847"/>
            <a:r>
              <a:rPr lang="ja-JP" altLang="en-US" b="1" dirty="0">
                <a:solidFill>
                  <a:prstClr val="black"/>
                </a:solidFill>
                <a:latin typeface="Meiryo UI" panose="020B0604030504040204" pitchFamily="50" charset="-128"/>
                <a:ea typeface="Meiryo UI" panose="020B0604030504040204" pitchFamily="50" charset="-128"/>
              </a:rPr>
              <a:t>避難所②「城山小学校」    </a:t>
            </a:r>
            <a:r>
              <a:rPr lang="ja-JP" altLang="en-US" sz="1600" b="1" dirty="0">
                <a:solidFill>
                  <a:prstClr val="black"/>
                </a:solidFill>
                <a:latin typeface="Meiryo UI" panose="020B0604030504040204" pitchFamily="50" charset="-128"/>
                <a:ea typeface="Meiryo UI" panose="020B0604030504040204" pitchFamily="50" charset="-128"/>
              </a:rPr>
              <a:t>住所</a:t>
            </a:r>
            <a:r>
              <a:rPr lang="zh-TW" altLang="en-US" sz="1600" b="1" dirty="0">
                <a:solidFill>
                  <a:prstClr val="black"/>
                </a:solidFill>
                <a:latin typeface="Meiryo UI" panose="020B0604030504040204" pitchFamily="50" charset="-128"/>
                <a:ea typeface="Meiryo UI" panose="020B0604030504040204" pitchFamily="50" charset="-128"/>
              </a:rPr>
              <a:t>：</a:t>
            </a:r>
            <a:r>
              <a:rPr lang="zh-TW" altLang="en-US" sz="1600" b="1"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長崎市</a:t>
            </a:r>
            <a:r>
              <a:rPr lang="ja-JP" altLang="en-US" sz="1600" b="1"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城山町</a:t>
            </a:r>
            <a:r>
              <a:rPr lang="en-US" altLang="ja-JP" sz="1600" b="1"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23</a:t>
            </a:r>
            <a:r>
              <a:rPr lang="ja-JP" altLang="en-US" sz="1600" b="1"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a:t>
            </a:r>
            <a:r>
              <a:rPr lang="en-US" altLang="ja-JP" sz="1600" b="1"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1 </a:t>
            </a:r>
            <a:r>
              <a:rPr lang="ja-JP" altLang="en-US" sz="1600" b="1"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　</a:t>
            </a:r>
            <a:r>
              <a:rPr lang="en-US" altLang="ja-JP" sz="1600" b="1" dirty="0">
                <a:solidFill>
                  <a:prstClr val="black"/>
                </a:solidFill>
                <a:latin typeface="Meiryo UI" panose="020B0604030504040204" pitchFamily="50" charset="-128"/>
                <a:ea typeface="Meiryo UI" panose="020B0604030504040204" pitchFamily="50" charset="-128"/>
              </a:rPr>
              <a:t>TEL</a:t>
            </a:r>
            <a:r>
              <a:rPr lang="zh-TW" altLang="en-US" sz="1600" b="1" dirty="0">
                <a:solidFill>
                  <a:prstClr val="black"/>
                </a:solidFill>
                <a:latin typeface="Meiryo UI" panose="020B0604030504040204" pitchFamily="50" charset="-128"/>
                <a:ea typeface="Meiryo UI" panose="020B0604030504040204" pitchFamily="50" charset="-128"/>
              </a:rPr>
              <a:t>：</a:t>
            </a:r>
            <a:r>
              <a:rPr lang="en-US" altLang="zh-TW" sz="1600" b="1" dirty="0">
                <a:solidFill>
                  <a:prstClr val="black"/>
                </a:solidFill>
                <a:latin typeface="Meiryo UI" panose="020B0604030504040204" pitchFamily="50" charset="-128"/>
                <a:ea typeface="Meiryo UI" panose="020B0604030504040204" pitchFamily="50" charset="-128"/>
              </a:rPr>
              <a:t>095-861-0057</a:t>
            </a:r>
            <a:endParaRPr lang="ja-JP" altLang="en-US" sz="1600" dirty="0">
              <a:solidFill>
                <a:prstClr val="black"/>
              </a:solidFill>
              <a:latin typeface="Meiryo UI" panose="020B0604030504040204" pitchFamily="50" charset="-128"/>
              <a:ea typeface="Meiryo UI" panose="020B0604030504040204" pitchFamily="50" charset="-128"/>
            </a:endParaRPr>
          </a:p>
          <a:p>
            <a:pPr algn="ctr" defTabSz="1042847"/>
            <a:endParaRPr lang="ja-JP" altLang="en-US" sz="1600" dirty="0">
              <a:solidFill>
                <a:prstClr val="black"/>
              </a:solidFill>
              <a:latin typeface="Meiryo UI" panose="020B0604030504040204" pitchFamily="50" charset="-128"/>
              <a:ea typeface="Meiryo UI" panose="020B0604030504040204" pitchFamily="50" charset="-128"/>
            </a:endParaRPr>
          </a:p>
        </p:txBody>
      </p:sp>
      <p:pic>
        <p:nvPicPr>
          <p:cNvPr id="13"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602030" y="2033949"/>
            <a:ext cx="458575" cy="55339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6" name="正方形/長方形 15"/>
          <p:cNvSpPr/>
          <p:nvPr/>
        </p:nvSpPr>
        <p:spPr>
          <a:xfrm>
            <a:off x="5215357" y="6570966"/>
            <a:ext cx="1321864" cy="424909"/>
          </a:xfrm>
          <a:prstGeom prst="rect">
            <a:avLst/>
          </a:prstGeom>
          <a:noFill/>
          <a:ln w="254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lIns="104284" tIns="52142" rIns="104284" bIns="52142" rtlCol="0" anchor="ctr"/>
          <a:lstStyle/>
          <a:p>
            <a:pPr algn="ctr" defTabSz="1042847"/>
            <a:endParaRPr lang="ja-JP" altLang="en-US" sz="2100">
              <a:solidFill>
                <a:prstClr val="white"/>
              </a:solidFill>
              <a:latin typeface="Calibri" panose="020F0502020204030204"/>
              <a:ea typeface="ＭＳ Ｐゴシック" panose="020B0600070205080204" pitchFamily="50" charset="-128"/>
            </a:endParaRPr>
          </a:p>
        </p:txBody>
      </p:sp>
      <p:sp>
        <p:nvSpPr>
          <p:cNvPr id="18" name="正方形/長方形 17"/>
          <p:cNvSpPr/>
          <p:nvPr/>
        </p:nvSpPr>
        <p:spPr>
          <a:xfrm>
            <a:off x="5513607" y="4489469"/>
            <a:ext cx="992348" cy="392438"/>
          </a:xfrm>
          <a:prstGeom prst="rect">
            <a:avLst/>
          </a:prstGeom>
          <a:noFill/>
          <a:ln w="254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lIns="104284" tIns="52142" rIns="104284" bIns="52142" rtlCol="0" anchor="ctr"/>
          <a:lstStyle/>
          <a:p>
            <a:pPr algn="ctr" defTabSz="1042847"/>
            <a:endParaRPr lang="ja-JP" altLang="en-US" sz="2100">
              <a:solidFill>
                <a:prstClr val="white"/>
              </a:solidFill>
              <a:latin typeface="Calibri" panose="020F0502020204030204"/>
              <a:ea typeface="ＭＳ Ｐゴシック" panose="020B0600070205080204" pitchFamily="50" charset="-128"/>
            </a:endParaRPr>
          </a:p>
        </p:txBody>
      </p:sp>
      <p:sp>
        <p:nvSpPr>
          <p:cNvPr id="2" name="テキスト ボックス 1"/>
          <p:cNvSpPr txBox="1"/>
          <p:nvPr/>
        </p:nvSpPr>
        <p:spPr>
          <a:xfrm>
            <a:off x="2509489" y="5431171"/>
            <a:ext cx="749989" cy="415411"/>
          </a:xfrm>
          <a:prstGeom prst="rect">
            <a:avLst/>
          </a:prstGeom>
          <a:noFill/>
        </p:spPr>
        <p:txBody>
          <a:bodyPr wrap="square" rtlCol="0">
            <a:spAutoFit/>
          </a:bodyPr>
          <a:lstStyle/>
          <a:p>
            <a:pPr defTabSz="1042847"/>
            <a:r>
              <a:rPr lang="ja-JP" altLang="en-US" sz="2100" b="1" dirty="0">
                <a:solidFill>
                  <a:srgbClr val="006600"/>
                </a:solidFill>
                <a:latin typeface="Meiryo UI" panose="020B0604030504040204" pitchFamily="50" charset="-128"/>
                <a:ea typeface="Meiryo UI" panose="020B0604030504040204" pitchFamily="50" charset="-128"/>
              </a:rPr>
              <a:t>②</a:t>
            </a:r>
          </a:p>
        </p:txBody>
      </p:sp>
      <p:sp>
        <p:nvSpPr>
          <p:cNvPr id="23" name="テキスト ボックス 22"/>
          <p:cNvSpPr txBox="1"/>
          <p:nvPr/>
        </p:nvSpPr>
        <p:spPr>
          <a:xfrm>
            <a:off x="6524679" y="2481646"/>
            <a:ext cx="749989" cy="415411"/>
          </a:xfrm>
          <a:prstGeom prst="rect">
            <a:avLst/>
          </a:prstGeom>
          <a:noFill/>
        </p:spPr>
        <p:txBody>
          <a:bodyPr wrap="square" rtlCol="0">
            <a:spAutoFit/>
          </a:bodyPr>
          <a:lstStyle/>
          <a:p>
            <a:pPr defTabSz="1042847"/>
            <a:r>
              <a:rPr lang="ja-JP" altLang="en-US" sz="2100" b="1" dirty="0">
                <a:solidFill>
                  <a:srgbClr val="006600"/>
                </a:solidFill>
                <a:latin typeface="Meiryo UI" panose="020B0604030504040204" pitchFamily="50" charset="-128"/>
                <a:ea typeface="Meiryo UI" panose="020B0604030504040204" pitchFamily="50" charset="-128"/>
              </a:rPr>
              <a:t>①</a:t>
            </a:r>
          </a:p>
        </p:txBody>
      </p:sp>
      <p:sp>
        <p:nvSpPr>
          <p:cNvPr id="3" name="線吹き出し 1 (枠付き) 2"/>
          <p:cNvSpPr/>
          <p:nvPr/>
        </p:nvSpPr>
        <p:spPr>
          <a:xfrm>
            <a:off x="8202546" y="2051777"/>
            <a:ext cx="2472220" cy="1245450"/>
          </a:xfrm>
          <a:prstGeom prst="borderCallout1">
            <a:avLst>
              <a:gd name="adj1" fmla="val 162240"/>
              <a:gd name="adj2" fmla="val -80929"/>
              <a:gd name="adj3" fmla="val 95822"/>
              <a:gd name="adj4" fmla="val 706"/>
            </a:avLst>
          </a:prstGeom>
          <a:solidFill>
            <a:schemeClr val="bg1"/>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1042847"/>
            <a:r>
              <a:rPr lang="en-US" altLang="ja-JP" sz="12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a:t>
            </a:r>
            <a:r>
              <a:rPr lang="ja-JP" altLang="en-US" sz="12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平和祈念像</a:t>
            </a:r>
            <a:r>
              <a:rPr lang="en-US" altLang="ja-JP" sz="12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a:t>
            </a:r>
          </a:p>
          <a:p>
            <a:pPr defTabSz="1042847"/>
            <a:endParaRPr lang="en-US" altLang="ja-JP" sz="1200" dirty="0">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a:p>
            <a:pPr defTabSz="1042847"/>
            <a:r>
              <a:rPr lang="ja-JP" altLang="en-US" sz="12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①まで：徒歩約</a:t>
            </a:r>
            <a:r>
              <a:rPr lang="en-US" altLang="ja-JP" sz="12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6</a:t>
            </a:r>
            <a:r>
              <a:rPr lang="ja-JP" altLang="en-US" sz="12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分　</a:t>
            </a:r>
            <a:r>
              <a:rPr lang="en-US" altLang="ja-JP" sz="12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450</a:t>
            </a:r>
            <a:r>
              <a:rPr lang="ja-JP" altLang="en-US" sz="12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メートル</a:t>
            </a:r>
            <a:endParaRPr lang="en-US" altLang="ja-JP" sz="1200" dirty="0">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a:p>
            <a:pPr defTabSz="1042847"/>
            <a:endParaRPr lang="ja-JP" altLang="en-US" sz="1200" dirty="0">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a:p>
            <a:pPr defTabSz="1042847"/>
            <a:r>
              <a:rPr lang="ja-JP" altLang="en-US" sz="12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②まで：徒歩約</a:t>
            </a:r>
            <a:r>
              <a:rPr lang="en-US" altLang="ja-JP" sz="12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12</a:t>
            </a:r>
            <a:r>
              <a:rPr lang="ja-JP" altLang="en-US" sz="12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分　</a:t>
            </a:r>
            <a:r>
              <a:rPr lang="en-US" altLang="ja-JP" sz="12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1</a:t>
            </a:r>
            <a:r>
              <a:rPr lang="ja-JP" altLang="en-US" sz="12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キロメートル</a:t>
            </a:r>
          </a:p>
          <a:p>
            <a:pPr algn="ctr" defTabSz="1042847"/>
            <a:endParaRPr lang="ja-JP" altLang="en-US" sz="1200" dirty="0">
              <a:solidFill>
                <a:prstClr val="black"/>
              </a:solidFill>
              <a:latin typeface="Calibri" panose="020F0502020204030204"/>
              <a:ea typeface="ＭＳ Ｐゴシック" panose="020B0600070205080204" pitchFamily="50" charset="-128"/>
            </a:endParaRPr>
          </a:p>
        </p:txBody>
      </p:sp>
      <p:sp>
        <p:nvSpPr>
          <p:cNvPr id="27" name="線吹き出し 1 (枠付き) 26"/>
          <p:cNvSpPr/>
          <p:nvPr/>
        </p:nvSpPr>
        <p:spPr>
          <a:xfrm>
            <a:off x="8204753" y="3435214"/>
            <a:ext cx="2472220" cy="1245450"/>
          </a:xfrm>
          <a:prstGeom prst="borderCallout1">
            <a:avLst>
              <a:gd name="adj1" fmla="val 105190"/>
              <a:gd name="adj2" fmla="val -68781"/>
              <a:gd name="adj3" fmla="val 42226"/>
              <a:gd name="adj4" fmla="val -1055"/>
            </a:avLst>
          </a:prstGeom>
          <a:solidFill>
            <a:schemeClr val="bg1"/>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1042847"/>
            <a:r>
              <a:rPr lang="en-US" altLang="ja-JP" sz="12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a:t>
            </a:r>
            <a:r>
              <a:rPr lang="ja-JP" altLang="en-US" sz="12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平和公園</a:t>
            </a:r>
            <a:r>
              <a:rPr lang="en-US" altLang="ja-JP" sz="12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a:t>
            </a:r>
          </a:p>
          <a:p>
            <a:pPr defTabSz="1042847"/>
            <a:endParaRPr lang="en-US" altLang="ja-JP" sz="1200" dirty="0">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a:p>
            <a:pPr defTabSz="1042847"/>
            <a:r>
              <a:rPr lang="ja-JP" altLang="en-US" sz="12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①まで：徒歩約</a:t>
            </a:r>
            <a:r>
              <a:rPr lang="en-US" altLang="ja-JP" sz="12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8</a:t>
            </a:r>
            <a:r>
              <a:rPr lang="ja-JP" altLang="en-US" sz="12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分　</a:t>
            </a:r>
            <a:r>
              <a:rPr lang="en-US" altLang="ja-JP" sz="12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650</a:t>
            </a:r>
            <a:r>
              <a:rPr lang="ja-JP" altLang="en-US" sz="12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メートル</a:t>
            </a:r>
            <a:endParaRPr lang="en-US" altLang="ja-JP" sz="1200" dirty="0">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a:p>
            <a:pPr defTabSz="1042847"/>
            <a:endParaRPr lang="en-US" altLang="ja-JP" sz="1200" dirty="0">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a:p>
            <a:pPr defTabSz="1042847"/>
            <a:r>
              <a:rPr lang="ja-JP" altLang="en-US" sz="12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②まで：徒歩約</a:t>
            </a:r>
            <a:r>
              <a:rPr lang="en-US" altLang="ja-JP" sz="12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10</a:t>
            </a:r>
            <a:r>
              <a:rPr lang="ja-JP" altLang="en-US" sz="12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分　</a:t>
            </a:r>
            <a:r>
              <a:rPr lang="en-US" altLang="ja-JP" sz="12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800</a:t>
            </a:r>
            <a:r>
              <a:rPr lang="ja-JP" altLang="en-US" sz="12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メートル</a:t>
            </a:r>
            <a:endParaRPr lang="en-US" altLang="ja-JP" sz="1200" dirty="0">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a:p>
            <a:pPr algn="ctr" defTabSz="1042847"/>
            <a:endParaRPr lang="ja-JP" altLang="en-US" sz="1200" dirty="0">
              <a:solidFill>
                <a:prstClr val="black"/>
              </a:solidFill>
              <a:latin typeface="Calibri" panose="020F0502020204030204"/>
              <a:ea typeface="ＭＳ Ｐゴシック" panose="020B0600070205080204" pitchFamily="50" charset="-128"/>
            </a:endParaRPr>
          </a:p>
        </p:txBody>
      </p:sp>
      <p:sp>
        <p:nvSpPr>
          <p:cNvPr id="28" name="線吹き出し 1 (枠付き) 27"/>
          <p:cNvSpPr/>
          <p:nvPr/>
        </p:nvSpPr>
        <p:spPr>
          <a:xfrm>
            <a:off x="8173523" y="4824620"/>
            <a:ext cx="2472220" cy="1245450"/>
          </a:xfrm>
          <a:prstGeom prst="borderCallout1">
            <a:avLst>
              <a:gd name="adj1" fmla="val 152308"/>
              <a:gd name="adj2" fmla="val -66402"/>
              <a:gd name="adj3" fmla="val 94658"/>
              <a:gd name="adj4" fmla="val -1055"/>
            </a:avLst>
          </a:prstGeom>
          <a:solidFill>
            <a:schemeClr val="bg1"/>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1042847"/>
            <a:r>
              <a:rPr lang="en-US" altLang="ja-JP" sz="12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a:t>
            </a:r>
            <a:r>
              <a:rPr lang="ja-JP" altLang="en-US" sz="12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長崎原爆資料館</a:t>
            </a:r>
            <a:r>
              <a:rPr lang="en-US" altLang="ja-JP" sz="12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a:t>
            </a:r>
          </a:p>
          <a:p>
            <a:pPr defTabSz="1042847"/>
            <a:endParaRPr lang="en-US" altLang="ja-JP" sz="1200" dirty="0">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a:p>
            <a:pPr defTabSz="1042847"/>
            <a:r>
              <a:rPr lang="ja-JP" altLang="en-US" sz="12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①まで：徒歩約</a:t>
            </a:r>
            <a:r>
              <a:rPr lang="en-US" altLang="ja-JP" sz="12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13</a:t>
            </a:r>
            <a:r>
              <a:rPr lang="ja-JP" altLang="en-US" sz="12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分　</a:t>
            </a:r>
            <a:endParaRPr lang="en-US" altLang="ja-JP" sz="1200" dirty="0">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a:p>
            <a:pPr defTabSz="1042847"/>
            <a:r>
              <a:rPr lang="ja-JP" altLang="en-US" sz="12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　　　　　　１</a:t>
            </a:r>
            <a:r>
              <a:rPr lang="en-US" altLang="ja-JP" sz="12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.1</a:t>
            </a:r>
            <a:r>
              <a:rPr lang="ja-JP" altLang="en-US" sz="12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キロメートル</a:t>
            </a:r>
          </a:p>
          <a:p>
            <a:pPr defTabSz="1042847"/>
            <a:r>
              <a:rPr lang="ja-JP" altLang="en-US" sz="12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②まで：徒歩約</a:t>
            </a:r>
            <a:r>
              <a:rPr lang="en-US" altLang="ja-JP" sz="12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11</a:t>
            </a:r>
            <a:r>
              <a:rPr lang="ja-JP" altLang="en-US" sz="12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分　</a:t>
            </a:r>
            <a:r>
              <a:rPr lang="en-US" altLang="ja-JP" sz="12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850</a:t>
            </a:r>
            <a:r>
              <a:rPr lang="ja-JP" altLang="en-US" sz="12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メートル</a:t>
            </a:r>
            <a:endParaRPr lang="en-US" altLang="ja-JP" sz="1200" dirty="0">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a:p>
            <a:pPr algn="ctr" defTabSz="1042847"/>
            <a:endParaRPr lang="ja-JP" altLang="en-US" sz="1200" dirty="0">
              <a:solidFill>
                <a:prstClr val="black"/>
              </a:solidFill>
              <a:latin typeface="Calibri" panose="020F0502020204030204"/>
              <a:ea typeface="ＭＳ Ｐゴシック" panose="020B0600070205080204" pitchFamily="50" charset="-128"/>
            </a:endParaRPr>
          </a:p>
        </p:txBody>
      </p:sp>
      <p:sp>
        <p:nvSpPr>
          <p:cNvPr id="4" name="角丸四角形 3"/>
          <p:cNvSpPr/>
          <p:nvPr/>
        </p:nvSpPr>
        <p:spPr>
          <a:xfrm>
            <a:off x="179124" y="5385462"/>
            <a:ext cx="1558650" cy="991530"/>
          </a:xfrm>
          <a:prstGeom prst="roundRect">
            <a:avLst/>
          </a:prstGeom>
          <a:ln w="28575">
            <a:solidFill>
              <a:schemeClr val="accent6">
                <a:lumMod val="50000"/>
              </a:schemeClr>
            </a:solidFill>
          </a:ln>
        </p:spPr>
        <p:style>
          <a:lnRef idx="2">
            <a:schemeClr val="accent6"/>
          </a:lnRef>
          <a:fillRef idx="1">
            <a:schemeClr val="lt1"/>
          </a:fillRef>
          <a:effectRef idx="0">
            <a:schemeClr val="accent6"/>
          </a:effectRef>
          <a:fontRef idx="minor">
            <a:schemeClr val="dk1"/>
          </a:fontRef>
        </p:style>
        <p:txBody>
          <a:bodyPr rtlCol="0" anchor="ctr"/>
          <a:lstStyle/>
          <a:p>
            <a:pPr algn="ctr" defTabSz="1042847"/>
            <a:r>
              <a:rPr lang="ja-JP" altLang="en-US" sz="1600" b="1" dirty="0">
                <a:solidFill>
                  <a:srgbClr val="006600"/>
                </a:solidFill>
                <a:latin typeface="Meiryo UI" panose="020B0604030504040204" pitchFamily="50" charset="-128"/>
                <a:ea typeface="Meiryo UI" panose="020B0604030504040204" pitchFamily="50" charset="-128"/>
                <a:cs typeface="Meiryo UI" panose="020B0604030504040204" pitchFamily="50" charset="-128"/>
              </a:rPr>
              <a:t>避難所②</a:t>
            </a:r>
            <a:endParaRPr lang="en-US" altLang="ja-JP" sz="1600" b="1" dirty="0">
              <a:solidFill>
                <a:srgbClr val="006600"/>
              </a:solidFill>
              <a:latin typeface="Meiryo UI" panose="020B0604030504040204" pitchFamily="50" charset="-128"/>
              <a:ea typeface="Meiryo UI" panose="020B0604030504040204" pitchFamily="50" charset="-128"/>
              <a:cs typeface="Meiryo UI" panose="020B0604030504040204" pitchFamily="50" charset="-128"/>
            </a:endParaRPr>
          </a:p>
          <a:p>
            <a:pPr algn="ctr" defTabSz="1042847"/>
            <a:r>
              <a:rPr lang="ja-JP" altLang="en-US" sz="1600" b="1" dirty="0">
                <a:solidFill>
                  <a:srgbClr val="006600"/>
                </a:solidFill>
                <a:latin typeface="Meiryo UI" panose="020B0604030504040204" pitchFamily="50" charset="-128"/>
                <a:ea typeface="Meiryo UI" panose="020B0604030504040204" pitchFamily="50" charset="-128"/>
                <a:cs typeface="Meiryo UI" panose="020B0604030504040204" pitchFamily="50" charset="-128"/>
              </a:rPr>
              <a:t>城山小学校</a:t>
            </a:r>
          </a:p>
        </p:txBody>
      </p:sp>
      <p:sp>
        <p:nvSpPr>
          <p:cNvPr id="30" name="角丸四角形 29"/>
          <p:cNvSpPr/>
          <p:nvPr/>
        </p:nvSpPr>
        <p:spPr>
          <a:xfrm>
            <a:off x="73094" y="2101969"/>
            <a:ext cx="1558650" cy="991530"/>
          </a:xfrm>
          <a:prstGeom prst="roundRect">
            <a:avLst/>
          </a:prstGeom>
          <a:ln w="28575">
            <a:solidFill>
              <a:schemeClr val="accent6">
                <a:lumMod val="50000"/>
              </a:schemeClr>
            </a:solidFill>
          </a:ln>
        </p:spPr>
        <p:style>
          <a:lnRef idx="2">
            <a:schemeClr val="accent6"/>
          </a:lnRef>
          <a:fillRef idx="1">
            <a:schemeClr val="lt1"/>
          </a:fillRef>
          <a:effectRef idx="0">
            <a:schemeClr val="accent6"/>
          </a:effectRef>
          <a:fontRef idx="minor">
            <a:schemeClr val="dk1"/>
          </a:fontRef>
        </p:style>
        <p:txBody>
          <a:bodyPr rtlCol="0" anchor="ctr"/>
          <a:lstStyle/>
          <a:p>
            <a:pPr algn="ctr" defTabSz="1042847"/>
            <a:r>
              <a:rPr lang="ja-JP" altLang="en-US" sz="1600" b="1" dirty="0">
                <a:solidFill>
                  <a:srgbClr val="006600"/>
                </a:solidFill>
                <a:latin typeface="Meiryo UI" panose="020B0604030504040204" pitchFamily="50" charset="-128"/>
                <a:ea typeface="Meiryo UI" panose="020B0604030504040204" pitchFamily="50" charset="-128"/>
                <a:cs typeface="Meiryo UI" panose="020B0604030504040204" pitchFamily="50" charset="-128"/>
              </a:rPr>
              <a:t>避難所①</a:t>
            </a:r>
            <a:endParaRPr lang="en-US" altLang="ja-JP" sz="1600" b="1" dirty="0">
              <a:solidFill>
                <a:srgbClr val="006600"/>
              </a:solidFill>
              <a:latin typeface="Meiryo UI" panose="020B0604030504040204" pitchFamily="50" charset="-128"/>
              <a:ea typeface="Meiryo UI" panose="020B0604030504040204" pitchFamily="50" charset="-128"/>
              <a:cs typeface="Meiryo UI" panose="020B0604030504040204" pitchFamily="50" charset="-128"/>
            </a:endParaRPr>
          </a:p>
          <a:p>
            <a:pPr algn="ctr" defTabSz="1042847"/>
            <a:r>
              <a:rPr lang="ja-JP" altLang="en-US" sz="1600" b="1" dirty="0">
                <a:solidFill>
                  <a:srgbClr val="006600"/>
                </a:solidFill>
                <a:latin typeface="Meiryo UI" panose="020B0604030504040204" pitchFamily="50" charset="-128"/>
                <a:ea typeface="Meiryo UI" panose="020B0604030504040204" pitchFamily="50" charset="-128"/>
                <a:cs typeface="Meiryo UI" panose="020B0604030504040204" pitchFamily="50" charset="-128"/>
              </a:rPr>
              <a:t>山里小学校</a:t>
            </a:r>
          </a:p>
        </p:txBody>
      </p:sp>
      <p:cxnSp>
        <p:nvCxnSpPr>
          <p:cNvPr id="33" name="直線コネクタ 32"/>
          <p:cNvCxnSpPr/>
          <p:nvPr/>
        </p:nvCxnSpPr>
        <p:spPr>
          <a:xfrm flipH="1">
            <a:off x="1658292" y="2472635"/>
            <a:ext cx="4937453" cy="0"/>
          </a:xfrm>
          <a:prstGeom prst="line">
            <a:avLst/>
          </a:prstGeom>
          <a:ln w="28575">
            <a:solidFill>
              <a:schemeClr val="accent6">
                <a:lumMod val="50000"/>
              </a:schemeClr>
            </a:solidFill>
          </a:ln>
        </p:spPr>
        <p:style>
          <a:lnRef idx="1">
            <a:schemeClr val="accent1"/>
          </a:lnRef>
          <a:fillRef idx="0">
            <a:schemeClr val="accent1"/>
          </a:fillRef>
          <a:effectRef idx="0">
            <a:schemeClr val="accent1"/>
          </a:effectRef>
          <a:fontRef idx="minor">
            <a:schemeClr val="tx1"/>
          </a:fontRef>
        </p:style>
      </p:cxnSp>
      <p:cxnSp>
        <p:nvCxnSpPr>
          <p:cNvPr id="34" name="直線コネクタ 33"/>
          <p:cNvCxnSpPr/>
          <p:nvPr/>
        </p:nvCxnSpPr>
        <p:spPr>
          <a:xfrm>
            <a:off x="1789717" y="6220576"/>
            <a:ext cx="1073587" cy="0"/>
          </a:xfrm>
          <a:prstGeom prst="line">
            <a:avLst/>
          </a:prstGeom>
          <a:ln w="28575">
            <a:solidFill>
              <a:schemeClr val="accent6">
                <a:lumMod val="50000"/>
              </a:schemeClr>
            </a:solidFill>
          </a:ln>
        </p:spPr>
        <p:style>
          <a:lnRef idx="1">
            <a:schemeClr val="accent1"/>
          </a:lnRef>
          <a:fillRef idx="0">
            <a:schemeClr val="accent1"/>
          </a:fillRef>
          <a:effectRef idx="0">
            <a:schemeClr val="accent1"/>
          </a:effectRef>
          <a:fontRef idx="minor">
            <a:schemeClr val="tx1"/>
          </a:fontRef>
        </p:style>
      </p:cxnSp>
      <p:pic>
        <p:nvPicPr>
          <p:cNvPr id="32"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884081" y="5820058"/>
            <a:ext cx="458575" cy="55339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1" name="正方形/長方形 30"/>
          <p:cNvSpPr/>
          <p:nvPr/>
        </p:nvSpPr>
        <p:spPr>
          <a:xfrm>
            <a:off x="5231535" y="3976168"/>
            <a:ext cx="992348" cy="392438"/>
          </a:xfrm>
          <a:prstGeom prst="rect">
            <a:avLst/>
          </a:prstGeom>
          <a:noFill/>
          <a:ln w="254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lIns="104284" tIns="52142" rIns="104284" bIns="52142" rtlCol="0" anchor="ctr"/>
          <a:lstStyle/>
          <a:p>
            <a:pPr algn="ctr" defTabSz="1042847"/>
            <a:endParaRPr lang="ja-JP" altLang="en-US" sz="2100">
              <a:solidFill>
                <a:prstClr val="white"/>
              </a:solidFill>
              <a:latin typeface="Calibri" panose="020F0502020204030204"/>
              <a:ea typeface="ＭＳ Ｐゴシック" panose="020B0600070205080204" pitchFamily="50" charset="-128"/>
            </a:endParaRPr>
          </a:p>
        </p:txBody>
      </p:sp>
      <p:sp>
        <p:nvSpPr>
          <p:cNvPr id="7" name="正方形/長方形 6"/>
          <p:cNvSpPr/>
          <p:nvPr/>
        </p:nvSpPr>
        <p:spPr>
          <a:xfrm>
            <a:off x="5282900" y="80941"/>
            <a:ext cx="5345577" cy="307712"/>
          </a:xfrm>
          <a:prstGeom prst="rect">
            <a:avLst/>
          </a:prstGeom>
        </p:spPr>
        <p:txBody>
          <a:bodyPr>
            <a:spAutoFit/>
          </a:bodyPr>
          <a:lstStyle/>
          <a:p>
            <a:pPr defTabSz="1042847"/>
            <a:r>
              <a:rPr lang="en-US" altLang="ja-JP" sz="1400" dirty="0">
                <a:solidFill>
                  <a:prstClr val="white"/>
                </a:solidFill>
                <a:latin typeface="Meiryo UI" panose="020B0604030504040204" pitchFamily="50" charset="-128"/>
                <a:ea typeface="Meiryo UI" panose="020B0604030504040204" pitchFamily="50" charset="-128"/>
                <a:cs typeface="Meiryo UI" panose="020B0604030504040204" pitchFamily="50" charset="-128"/>
              </a:rPr>
              <a:t>※</a:t>
            </a:r>
            <a:r>
              <a:rPr lang="ja-JP" altLang="en-US" sz="1400" dirty="0">
                <a:solidFill>
                  <a:prstClr val="white"/>
                </a:solidFill>
                <a:latin typeface="Meiryo UI" panose="020B0604030504040204" pitchFamily="50" charset="-128"/>
                <a:ea typeface="Meiryo UI" panose="020B0604030504040204" pitchFamily="50" charset="-128"/>
                <a:cs typeface="Meiryo UI" panose="020B0604030504040204" pitchFamily="50" charset="-128"/>
              </a:rPr>
              <a:t>各スポットから避難所までの所要時間及び距離はおおよその目安です</a:t>
            </a:r>
          </a:p>
        </p:txBody>
      </p:sp>
    </p:spTree>
    <p:extLst>
      <p:ext uri="{BB962C8B-B14F-4D97-AF65-F5344CB8AC3E}">
        <p14:creationId xmlns:p14="http://schemas.microsoft.com/office/powerpoint/2010/main" val="1833501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図 8">
            <a:extLst>
              <a:ext uri="{FF2B5EF4-FFF2-40B4-BE49-F238E27FC236}">
                <a16:creationId xmlns:a16="http://schemas.microsoft.com/office/drawing/2014/main" id="{BF52FE04-4FB9-0E8F-3FF3-0B5897DEDF9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882152" y="2018667"/>
            <a:ext cx="4756843" cy="5541009"/>
          </a:xfrm>
          <a:prstGeom prst="rect">
            <a:avLst/>
          </a:prstGeom>
        </p:spPr>
      </p:pic>
      <p:sp>
        <p:nvSpPr>
          <p:cNvPr id="5" name="テキスト ボックス 4"/>
          <p:cNvSpPr txBox="1"/>
          <p:nvPr/>
        </p:nvSpPr>
        <p:spPr>
          <a:xfrm>
            <a:off x="131814" y="77421"/>
            <a:ext cx="10389593" cy="628413"/>
          </a:xfrm>
          <a:prstGeom prst="rect">
            <a:avLst/>
          </a:prstGeom>
          <a:solidFill>
            <a:srgbClr val="C00000"/>
          </a:solidFill>
          <a:ln>
            <a:noFill/>
          </a:ln>
        </p:spPr>
        <p:style>
          <a:lnRef idx="3">
            <a:schemeClr val="lt1"/>
          </a:lnRef>
          <a:fillRef idx="1">
            <a:schemeClr val="accent1"/>
          </a:fillRef>
          <a:effectRef idx="1">
            <a:schemeClr val="accent1"/>
          </a:effectRef>
          <a:fontRef idx="minor">
            <a:schemeClr val="lt1"/>
          </a:fontRef>
        </p:style>
        <p:txBody>
          <a:bodyPr wrap="square" lIns="104284" tIns="52142" rIns="104284" bIns="52142" rtlCol="0">
            <a:spAutoFit/>
          </a:bodyPr>
          <a:lstStyle/>
          <a:p>
            <a:pPr defTabSz="1042847"/>
            <a:r>
              <a:rPr lang="ja-JP" altLang="en-US" b="1" dirty="0">
                <a:solidFill>
                  <a:prstClr val="white"/>
                </a:solidFill>
                <a:latin typeface="Meiryo UI" panose="020B0604030504040204" pitchFamily="50" charset="-128"/>
                <a:ea typeface="Meiryo UI" panose="020B0604030504040204" pitchFamily="50" charset="-128"/>
                <a:cs typeface="Meiryo UI" panose="020B0604030504040204" pitchFamily="50" charset="-128"/>
              </a:rPr>
              <a:t>浦上駅界隈</a:t>
            </a:r>
            <a:endParaRPr lang="en-US" altLang="ja-JP" b="1" dirty="0">
              <a:solidFill>
                <a:prstClr val="white"/>
              </a:solidFill>
              <a:latin typeface="Meiryo UI" panose="020B0604030504040204" pitchFamily="50" charset="-128"/>
              <a:ea typeface="Meiryo UI" panose="020B0604030504040204" pitchFamily="50" charset="-128"/>
              <a:cs typeface="Meiryo UI" panose="020B0604030504040204" pitchFamily="50" charset="-128"/>
            </a:endParaRPr>
          </a:p>
          <a:p>
            <a:pPr defTabSz="1042847"/>
            <a:r>
              <a:rPr lang="en-US" altLang="ja-JP" sz="1600" dirty="0">
                <a:solidFill>
                  <a:prstClr val="white"/>
                </a:solidFill>
                <a:latin typeface="Meiryo UI" panose="020B0604030504040204" pitchFamily="50" charset="-128"/>
                <a:ea typeface="Meiryo UI" panose="020B0604030504040204" pitchFamily="50" charset="-128"/>
                <a:cs typeface="Meiryo UI" panose="020B0604030504040204" pitchFamily="50" charset="-128"/>
              </a:rPr>
              <a:t>【</a:t>
            </a:r>
            <a:r>
              <a:rPr lang="ja-JP" altLang="en-US" sz="1600" dirty="0">
                <a:solidFill>
                  <a:prstClr val="white"/>
                </a:solidFill>
                <a:latin typeface="Meiryo UI" panose="020B0604030504040204" pitchFamily="50" charset="-128"/>
                <a:ea typeface="Meiryo UI" panose="020B0604030504040204" pitchFamily="50" charset="-128"/>
                <a:cs typeface="Meiryo UI" panose="020B0604030504040204" pitchFamily="50" charset="-128"/>
              </a:rPr>
              <a:t>主要スポット</a:t>
            </a:r>
            <a:r>
              <a:rPr lang="en-US" altLang="ja-JP" sz="1600" dirty="0">
                <a:solidFill>
                  <a:prstClr val="white"/>
                </a:solidFill>
                <a:latin typeface="Meiryo UI" panose="020B0604030504040204" pitchFamily="50" charset="-128"/>
                <a:ea typeface="Meiryo UI" panose="020B0604030504040204" pitchFamily="50" charset="-128"/>
                <a:cs typeface="Meiryo UI" panose="020B0604030504040204" pitchFamily="50" charset="-128"/>
              </a:rPr>
              <a:t>】</a:t>
            </a:r>
            <a:r>
              <a:rPr lang="ja-JP" altLang="en-US" sz="1600" dirty="0">
                <a:solidFill>
                  <a:prstClr val="white"/>
                </a:solidFill>
                <a:latin typeface="Meiryo UI" panose="020B0604030504040204" pitchFamily="50" charset="-128"/>
                <a:ea typeface="Meiryo UI" panose="020B0604030504040204" pitchFamily="50" charset="-128"/>
                <a:cs typeface="Meiryo UI" panose="020B0604030504040204" pitchFamily="50" charset="-128"/>
              </a:rPr>
              <a:t>長崎原爆資料館　など・・</a:t>
            </a:r>
            <a:endParaRPr lang="zh-TW" altLang="en-US" sz="1600" dirty="0">
              <a:solidFill>
                <a:prstClr val="white"/>
              </a:solidFill>
              <a:latin typeface="Meiryo UI" panose="020B0604030504040204" pitchFamily="50" charset="-128"/>
              <a:ea typeface="Meiryo UI" panose="020B0604030504040204" pitchFamily="50" charset="-128"/>
              <a:cs typeface="Meiryo UI" panose="020B0604030504040204" pitchFamily="50" charset="-128"/>
            </a:endParaRPr>
          </a:p>
        </p:txBody>
      </p:sp>
      <p:sp>
        <p:nvSpPr>
          <p:cNvPr id="6" name="角丸四角形 5"/>
          <p:cNvSpPr/>
          <p:nvPr/>
        </p:nvSpPr>
        <p:spPr>
          <a:xfrm>
            <a:off x="116826" y="750796"/>
            <a:ext cx="10388593" cy="1292492"/>
          </a:xfrm>
          <a:prstGeom prst="roundRect">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04284" tIns="52142" rIns="104284" bIns="52142" rtlCol="0" anchor="ctr"/>
          <a:lstStyle/>
          <a:p>
            <a:pPr defTabSz="1042847"/>
            <a:endParaRPr lang="en-US" altLang="ja-JP" b="1" dirty="0">
              <a:solidFill>
                <a:prstClr val="black"/>
              </a:solidFill>
              <a:latin typeface="Meiryo UI" panose="020B0604030504040204" pitchFamily="50" charset="-128"/>
              <a:ea typeface="Meiryo UI" panose="020B0604030504040204" pitchFamily="50" charset="-128"/>
            </a:endParaRPr>
          </a:p>
          <a:p>
            <a:pPr algn="ctr" defTabSz="1042847"/>
            <a:r>
              <a:rPr lang="ja-JP" altLang="en-US" b="1" dirty="0">
                <a:solidFill>
                  <a:prstClr val="black"/>
                </a:solidFill>
                <a:latin typeface="Meiryo UI" panose="020B0604030504040204" pitchFamily="50" charset="-128"/>
                <a:ea typeface="Meiryo UI" panose="020B0604030504040204" pitchFamily="50" charset="-128"/>
              </a:rPr>
              <a:t>　　　　避難所①「江平地区ふれあいセンター」    </a:t>
            </a:r>
            <a:r>
              <a:rPr lang="ja-JP" altLang="en-US" sz="1600" b="1" dirty="0">
                <a:solidFill>
                  <a:prstClr val="black"/>
                </a:solidFill>
                <a:latin typeface="Meiryo UI" panose="020B0604030504040204" pitchFamily="50" charset="-128"/>
                <a:ea typeface="Meiryo UI" panose="020B0604030504040204" pitchFamily="50" charset="-128"/>
              </a:rPr>
              <a:t>住所</a:t>
            </a:r>
            <a:r>
              <a:rPr lang="zh-TW" altLang="en-US" sz="1600" b="1" dirty="0">
                <a:solidFill>
                  <a:prstClr val="black"/>
                </a:solidFill>
                <a:latin typeface="Meiryo UI" panose="020B0604030504040204" pitchFamily="50" charset="-128"/>
                <a:ea typeface="Meiryo UI" panose="020B0604030504040204" pitchFamily="50" charset="-128"/>
              </a:rPr>
              <a:t>：</a:t>
            </a:r>
            <a:r>
              <a:rPr lang="zh-TW" altLang="en-US" sz="1600" b="1"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長崎市</a:t>
            </a:r>
            <a:r>
              <a:rPr lang="ja-JP" altLang="en-US" sz="1600" b="1"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岩川</a:t>
            </a:r>
            <a:r>
              <a:rPr lang="zh-TW" altLang="en-US" sz="1600" b="1"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町</a:t>
            </a:r>
            <a:r>
              <a:rPr lang="en-US" altLang="zh-TW" sz="1600" b="1"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7-1 </a:t>
            </a:r>
            <a:r>
              <a:rPr lang="ja-JP" altLang="en-US" sz="1600" b="1"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　</a:t>
            </a:r>
            <a:r>
              <a:rPr lang="en-US" altLang="ja-JP" sz="1600" b="1" dirty="0">
                <a:solidFill>
                  <a:prstClr val="black"/>
                </a:solidFill>
                <a:latin typeface="Meiryo UI" panose="020B0604030504040204" pitchFamily="50" charset="-128"/>
                <a:ea typeface="Meiryo UI" panose="020B0604030504040204" pitchFamily="50" charset="-128"/>
              </a:rPr>
              <a:t>TEL</a:t>
            </a:r>
            <a:r>
              <a:rPr lang="zh-TW" altLang="en-US" sz="1600" b="1" dirty="0">
                <a:solidFill>
                  <a:prstClr val="black"/>
                </a:solidFill>
                <a:latin typeface="Meiryo UI" panose="020B0604030504040204" pitchFamily="50" charset="-128"/>
                <a:ea typeface="Meiryo UI" panose="020B0604030504040204" pitchFamily="50" charset="-128"/>
              </a:rPr>
              <a:t>：</a:t>
            </a:r>
            <a:r>
              <a:rPr lang="en-US" altLang="zh-TW" sz="1600" b="1" dirty="0">
                <a:solidFill>
                  <a:prstClr val="black"/>
                </a:solidFill>
                <a:latin typeface="Meiryo UI" panose="020B0604030504040204" pitchFamily="50" charset="-128"/>
                <a:ea typeface="Meiryo UI" panose="020B0604030504040204" pitchFamily="50" charset="-128"/>
              </a:rPr>
              <a:t> 095-843-</a:t>
            </a:r>
            <a:r>
              <a:rPr lang="en-US" altLang="ja-JP" sz="1600" b="1" dirty="0">
                <a:solidFill>
                  <a:prstClr val="black"/>
                </a:solidFill>
                <a:latin typeface="Meiryo UI" panose="020B0604030504040204" pitchFamily="50" charset="-128"/>
                <a:ea typeface="Meiryo UI" panose="020B0604030504040204" pitchFamily="50" charset="-128"/>
              </a:rPr>
              <a:t>1050</a:t>
            </a:r>
          </a:p>
          <a:p>
            <a:pPr algn="ctr" defTabSz="1042847"/>
            <a:r>
              <a:rPr lang="ja-JP" altLang="en-US" b="1" dirty="0">
                <a:solidFill>
                  <a:prstClr val="black"/>
                </a:solidFill>
                <a:latin typeface="Meiryo UI" panose="020B0604030504040204" pitchFamily="50" charset="-128"/>
                <a:ea typeface="Meiryo UI" panose="020B0604030504040204" pitchFamily="50" charset="-128"/>
              </a:rPr>
              <a:t>避難所②「銭座小学校」    </a:t>
            </a:r>
            <a:r>
              <a:rPr lang="ja-JP" altLang="en-US" sz="1600" b="1" dirty="0">
                <a:solidFill>
                  <a:prstClr val="black"/>
                </a:solidFill>
                <a:latin typeface="Meiryo UI" panose="020B0604030504040204" pitchFamily="50" charset="-128"/>
                <a:ea typeface="Meiryo UI" panose="020B0604030504040204" pitchFamily="50" charset="-128"/>
              </a:rPr>
              <a:t>住所</a:t>
            </a:r>
            <a:r>
              <a:rPr lang="zh-TW" altLang="en-US" sz="1600" b="1" dirty="0">
                <a:solidFill>
                  <a:prstClr val="black"/>
                </a:solidFill>
                <a:latin typeface="Meiryo UI" panose="020B0604030504040204" pitchFamily="50" charset="-128"/>
                <a:ea typeface="Meiryo UI" panose="020B0604030504040204" pitchFamily="50" charset="-128"/>
              </a:rPr>
              <a:t>：</a:t>
            </a:r>
            <a:r>
              <a:rPr lang="zh-TW" altLang="en-US" sz="1600" b="1"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長崎市</a:t>
            </a:r>
            <a:r>
              <a:rPr lang="ja-JP" altLang="en-US" sz="1600" b="1"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銭座町</a:t>
            </a:r>
            <a:r>
              <a:rPr lang="en-US" altLang="ja-JP" sz="1600" b="1"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1</a:t>
            </a:r>
            <a:r>
              <a:rPr lang="ja-JP" altLang="en-US" sz="1600" b="1"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a:t>
            </a:r>
            <a:r>
              <a:rPr lang="en-US" altLang="ja-JP" sz="1600" b="1"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16 </a:t>
            </a:r>
            <a:r>
              <a:rPr lang="ja-JP" altLang="en-US" sz="1600" b="1"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　</a:t>
            </a:r>
            <a:r>
              <a:rPr lang="en-US" altLang="ja-JP" sz="1600" b="1" dirty="0">
                <a:solidFill>
                  <a:prstClr val="black"/>
                </a:solidFill>
                <a:latin typeface="Meiryo UI" panose="020B0604030504040204" pitchFamily="50" charset="-128"/>
                <a:ea typeface="Meiryo UI" panose="020B0604030504040204" pitchFamily="50" charset="-128"/>
              </a:rPr>
              <a:t>TEL</a:t>
            </a:r>
            <a:r>
              <a:rPr lang="zh-TW" altLang="en-US" sz="1600" b="1" dirty="0">
                <a:solidFill>
                  <a:prstClr val="black"/>
                </a:solidFill>
                <a:latin typeface="Meiryo UI" panose="020B0604030504040204" pitchFamily="50" charset="-128"/>
                <a:ea typeface="Meiryo UI" panose="020B0604030504040204" pitchFamily="50" charset="-128"/>
              </a:rPr>
              <a:t>：</a:t>
            </a:r>
            <a:r>
              <a:rPr lang="en-US" altLang="zh-TW" sz="1600" b="1" dirty="0">
                <a:solidFill>
                  <a:prstClr val="black"/>
                </a:solidFill>
                <a:latin typeface="Meiryo UI" panose="020B0604030504040204" pitchFamily="50" charset="-128"/>
                <a:ea typeface="Meiryo UI" panose="020B0604030504040204" pitchFamily="50" charset="-128"/>
              </a:rPr>
              <a:t>095-844-0070</a:t>
            </a:r>
            <a:endParaRPr lang="ja-JP" altLang="en-US" sz="1600" dirty="0">
              <a:solidFill>
                <a:prstClr val="black"/>
              </a:solidFill>
              <a:latin typeface="Meiryo UI" panose="020B0604030504040204" pitchFamily="50" charset="-128"/>
              <a:ea typeface="Meiryo UI" panose="020B0604030504040204" pitchFamily="50" charset="-128"/>
            </a:endParaRPr>
          </a:p>
          <a:p>
            <a:pPr defTabSz="1042847"/>
            <a:endParaRPr lang="ja-JP" altLang="en-US" sz="1600" dirty="0">
              <a:solidFill>
                <a:prstClr val="black"/>
              </a:solidFill>
              <a:latin typeface="Meiryo UI" panose="020B0604030504040204" pitchFamily="50" charset="-128"/>
              <a:ea typeface="Meiryo UI" panose="020B0604030504040204" pitchFamily="50" charset="-128"/>
            </a:endParaRPr>
          </a:p>
        </p:txBody>
      </p:sp>
      <p:pic>
        <p:nvPicPr>
          <p:cNvPr id="13"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777371" y="6474528"/>
            <a:ext cx="458575" cy="55339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5" name="正方形/長方形 14"/>
          <p:cNvSpPr/>
          <p:nvPr/>
        </p:nvSpPr>
        <p:spPr>
          <a:xfrm>
            <a:off x="4218055" y="2047416"/>
            <a:ext cx="1231833" cy="307776"/>
          </a:xfrm>
          <a:prstGeom prst="rect">
            <a:avLst/>
          </a:prstGeom>
          <a:noFill/>
          <a:ln w="254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lIns="104284" tIns="52142" rIns="104284" bIns="52142" rtlCol="0" anchor="ctr"/>
          <a:lstStyle/>
          <a:p>
            <a:pPr algn="ctr" defTabSz="1042847"/>
            <a:endParaRPr lang="ja-JP" altLang="en-US" sz="2100">
              <a:solidFill>
                <a:prstClr val="white"/>
              </a:solidFill>
              <a:latin typeface="Calibri" panose="020F0502020204030204"/>
              <a:ea typeface="ＭＳ Ｐゴシック" panose="020B0600070205080204" pitchFamily="50" charset="-128"/>
            </a:endParaRPr>
          </a:p>
        </p:txBody>
      </p:sp>
      <p:sp>
        <p:nvSpPr>
          <p:cNvPr id="2" name="テキスト ボックス 1"/>
          <p:cNvSpPr txBox="1"/>
          <p:nvPr/>
        </p:nvSpPr>
        <p:spPr>
          <a:xfrm>
            <a:off x="5906707" y="6079826"/>
            <a:ext cx="749989" cy="415411"/>
          </a:xfrm>
          <a:prstGeom prst="rect">
            <a:avLst/>
          </a:prstGeom>
          <a:noFill/>
        </p:spPr>
        <p:txBody>
          <a:bodyPr wrap="square" rtlCol="0">
            <a:spAutoFit/>
          </a:bodyPr>
          <a:lstStyle/>
          <a:p>
            <a:pPr defTabSz="1042847"/>
            <a:r>
              <a:rPr lang="ja-JP" altLang="en-US" sz="2100" b="1" dirty="0">
                <a:solidFill>
                  <a:srgbClr val="006600"/>
                </a:solidFill>
                <a:latin typeface="Meiryo UI" panose="020B0604030504040204" pitchFamily="50" charset="-128"/>
                <a:ea typeface="Meiryo UI" panose="020B0604030504040204" pitchFamily="50" charset="-128"/>
              </a:rPr>
              <a:t>②</a:t>
            </a:r>
          </a:p>
        </p:txBody>
      </p:sp>
      <p:sp>
        <p:nvSpPr>
          <p:cNvPr id="3" name="線吹き出し 1 (枠付き) 2"/>
          <p:cNvSpPr/>
          <p:nvPr/>
        </p:nvSpPr>
        <p:spPr>
          <a:xfrm>
            <a:off x="224864" y="2133625"/>
            <a:ext cx="2472220" cy="1682831"/>
          </a:xfrm>
          <a:prstGeom prst="borderCallout1">
            <a:avLst>
              <a:gd name="adj1" fmla="val 12358"/>
              <a:gd name="adj2" fmla="val 160650"/>
              <a:gd name="adj3" fmla="val 38730"/>
              <a:gd name="adj4" fmla="val 100491"/>
            </a:avLst>
          </a:prstGeom>
          <a:solidFill>
            <a:schemeClr val="bg1"/>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1042847"/>
            <a:endParaRPr lang="en-US" altLang="ja-JP" sz="1200" dirty="0">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a:p>
            <a:pPr defTabSz="1042847"/>
            <a:r>
              <a:rPr lang="en-US" altLang="ja-JP" sz="12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a:t>
            </a:r>
            <a:r>
              <a:rPr lang="ja-JP" altLang="en-US" sz="12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長崎原爆資料館</a:t>
            </a:r>
            <a:r>
              <a:rPr lang="en-US" altLang="ja-JP" sz="12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a:t>
            </a:r>
          </a:p>
          <a:p>
            <a:pPr defTabSz="1042847"/>
            <a:endParaRPr lang="en-US" altLang="ja-JP" sz="1200" dirty="0">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a:p>
            <a:pPr defTabSz="1042847"/>
            <a:r>
              <a:rPr lang="ja-JP" altLang="en-US" sz="12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①まで：徒歩約</a:t>
            </a:r>
            <a:r>
              <a:rPr lang="en-US" altLang="ja-JP" sz="12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10</a:t>
            </a:r>
            <a:r>
              <a:rPr lang="ja-JP" altLang="en-US" sz="12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分　</a:t>
            </a:r>
            <a:r>
              <a:rPr lang="en-US" altLang="ja-JP" sz="12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850</a:t>
            </a:r>
            <a:r>
              <a:rPr lang="ja-JP" altLang="en-US" sz="12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メートル</a:t>
            </a:r>
          </a:p>
          <a:p>
            <a:pPr defTabSz="1042847"/>
            <a:endParaRPr lang="en-US" altLang="ja-JP" sz="1200" dirty="0">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a:p>
            <a:pPr defTabSz="1042847"/>
            <a:r>
              <a:rPr lang="ja-JP" altLang="en-US" sz="12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②まで：徒歩約</a:t>
            </a:r>
            <a:r>
              <a:rPr lang="en-US" altLang="ja-JP" sz="12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20</a:t>
            </a:r>
            <a:r>
              <a:rPr lang="ja-JP" altLang="en-US" sz="12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分　</a:t>
            </a:r>
            <a:endParaRPr lang="en-US" altLang="ja-JP" sz="1200" dirty="0">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a:p>
            <a:pPr defTabSz="1042847"/>
            <a:r>
              <a:rPr lang="ja-JP" altLang="en-US" sz="12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　　　　　　</a:t>
            </a:r>
            <a:r>
              <a:rPr lang="en-US" altLang="ja-JP" sz="12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1.7</a:t>
            </a:r>
            <a:r>
              <a:rPr lang="ja-JP" altLang="en-US" sz="12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キロメートル</a:t>
            </a:r>
            <a:endParaRPr lang="en-US" altLang="ja-JP" sz="1200" dirty="0">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a:p>
            <a:pPr defTabSz="1042847"/>
            <a:endParaRPr lang="ja-JP" altLang="en-US" sz="1200" dirty="0">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a:p>
            <a:pPr algn="ctr" defTabSz="1042847"/>
            <a:endParaRPr lang="ja-JP" altLang="en-US" sz="1200" dirty="0">
              <a:solidFill>
                <a:prstClr val="black"/>
              </a:solidFill>
              <a:latin typeface="Calibri" panose="020F0502020204030204"/>
              <a:ea typeface="ＭＳ Ｐゴシック" panose="020B0600070205080204" pitchFamily="50" charset="-128"/>
            </a:endParaRPr>
          </a:p>
        </p:txBody>
      </p:sp>
      <p:sp>
        <p:nvSpPr>
          <p:cNvPr id="4" name="角丸四角形 3"/>
          <p:cNvSpPr/>
          <p:nvPr/>
        </p:nvSpPr>
        <p:spPr>
          <a:xfrm>
            <a:off x="8220295" y="6192227"/>
            <a:ext cx="1558650" cy="991530"/>
          </a:xfrm>
          <a:prstGeom prst="roundRect">
            <a:avLst/>
          </a:prstGeom>
          <a:ln w="28575">
            <a:solidFill>
              <a:schemeClr val="accent6">
                <a:lumMod val="50000"/>
              </a:schemeClr>
            </a:solidFill>
          </a:ln>
        </p:spPr>
        <p:style>
          <a:lnRef idx="2">
            <a:schemeClr val="accent6"/>
          </a:lnRef>
          <a:fillRef idx="1">
            <a:schemeClr val="lt1"/>
          </a:fillRef>
          <a:effectRef idx="0">
            <a:schemeClr val="accent6"/>
          </a:effectRef>
          <a:fontRef idx="minor">
            <a:schemeClr val="dk1"/>
          </a:fontRef>
        </p:style>
        <p:txBody>
          <a:bodyPr rtlCol="0" anchor="ctr"/>
          <a:lstStyle/>
          <a:p>
            <a:pPr algn="ctr" defTabSz="1042847"/>
            <a:r>
              <a:rPr lang="ja-JP" altLang="en-US" sz="1600" b="1" dirty="0">
                <a:solidFill>
                  <a:srgbClr val="006600"/>
                </a:solidFill>
                <a:latin typeface="Meiryo UI" panose="020B0604030504040204" pitchFamily="50" charset="-128"/>
                <a:ea typeface="Meiryo UI" panose="020B0604030504040204" pitchFamily="50" charset="-128"/>
                <a:cs typeface="Meiryo UI" panose="020B0604030504040204" pitchFamily="50" charset="-128"/>
              </a:rPr>
              <a:t>避難所②</a:t>
            </a:r>
            <a:endParaRPr lang="en-US" altLang="ja-JP" sz="1600" b="1" dirty="0">
              <a:solidFill>
                <a:srgbClr val="006600"/>
              </a:solidFill>
              <a:latin typeface="Meiryo UI" panose="020B0604030504040204" pitchFamily="50" charset="-128"/>
              <a:ea typeface="Meiryo UI" panose="020B0604030504040204" pitchFamily="50" charset="-128"/>
              <a:cs typeface="Meiryo UI" panose="020B0604030504040204" pitchFamily="50" charset="-128"/>
            </a:endParaRPr>
          </a:p>
          <a:p>
            <a:pPr algn="ctr" defTabSz="1042847"/>
            <a:r>
              <a:rPr lang="ja-JP" altLang="en-US" sz="1600" b="1" dirty="0">
                <a:solidFill>
                  <a:srgbClr val="006600"/>
                </a:solidFill>
                <a:latin typeface="Meiryo UI" panose="020B0604030504040204" pitchFamily="50" charset="-128"/>
                <a:ea typeface="Meiryo UI" panose="020B0604030504040204" pitchFamily="50" charset="-128"/>
                <a:cs typeface="Meiryo UI" panose="020B0604030504040204" pitchFamily="50" charset="-128"/>
              </a:rPr>
              <a:t>銭座小学校</a:t>
            </a:r>
          </a:p>
        </p:txBody>
      </p:sp>
      <p:sp>
        <p:nvSpPr>
          <p:cNvPr id="30" name="角丸四角形 29"/>
          <p:cNvSpPr/>
          <p:nvPr/>
        </p:nvSpPr>
        <p:spPr>
          <a:xfrm>
            <a:off x="8185321" y="4209423"/>
            <a:ext cx="1558650" cy="991530"/>
          </a:xfrm>
          <a:prstGeom prst="roundRect">
            <a:avLst/>
          </a:prstGeom>
          <a:ln w="28575">
            <a:solidFill>
              <a:schemeClr val="accent6">
                <a:lumMod val="50000"/>
              </a:schemeClr>
            </a:solidFill>
          </a:ln>
        </p:spPr>
        <p:style>
          <a:lnRef idx="2">
            <a:schemeClr val="accent6"/>
          </a:lnRef>
          <a:fillRef idx="1">
            <a:schemeClr val="lt1"/>
          </a:fillRef>
          <a:effectRef idx="0">
            <a:schemeClr val="accent6"/>
          </a:effectRef>
          <a:fontRef idx="minor">
            <a:schemeClr val="dk1"/>
          </a:fontRef>
        </p:style>
        <p:txBody>
          <a:bodyPr rtlCol="0" anchor="ctr"/>
          <a:lstStyle/>
          <a:p>
            <a:pPr algn="ctr" defTabSz="1042847"/>
            <a:r>
              <a:rPr lang="ja-JP" altLang="en-US" sz="1600" b="1" dirty="0">
                <a:solidFill>
                  <a:srgbClr val="006600"/>
                </a:solidFill>
                <a:latin typeface="Meiryo UI" panose="020B0604030504040204" pitchFamily="50" charset="-128"/>
                <a:ea typeface="Meiryo UI" panose="020B0604030504040204" pitchFamily="50" charset="-128"/>
                <a:cs typeface="Meiryo UI" panose="020B0604030504040204" pitchFamily="50" charset="-128"/>
              </a:rPr>
              <a:t>避難所①</a:t>
            </a:r>
            <a:endParaRPr lang="en-US" altLang="ja-JP" sz="1600" b="1" dirty="0">
              <a:solidFill>
                <a:srgbClr val="006600"/>
              </a:solidFill>
              <a:latin typeface="Meiryo UI" panose="020B0604030504040204" pitchFamily="50" charset="-128"/>
              <a:ea typeface="Meiryo UI" panose="020B0604030504040204" pitchFamily="50" charset="-128"/>
              <a:cs typeface="Meiryo UI" panose="020B0604030504040204" pitchFamily="50" charset="-128"/>
            </a:endParaRPr>
          </a:p>
          <a:p>
            <a:pPr algn="ctr" defTabSz="1042847"/>
            <a:r>
              <a:rPr lang="ja-JP" altLang="en-US" sz="1400" b="1" dirty="0">
                <a:solidFill>
                  <a:srgbClr val="006600"/>
                </a:solidFill>
                <a:latin typeface="Meiryo UI" panose="020B0604030504040204" pitchFamily="50" charset="-128"/>
                <a:ea typeface="Meiryo UI" panose="020B0604030504040204" pitchFamily="50" charset="-128"/>
                <a:cs typeface="Meiryo UI" panose="020B0604030504040204" pitchFamily="50" charset="-128"/>
              </a:rPr>
              <a:t>江平地区</a:t>
            </a:r>
            <a:endParaRPr lang="en-US" altLang="ja-JP" sz="1400" b="1" dirty="0">
              <a:solidFill>
                <a:srgbClr val="006600"/>
              </a:solidFill>
              <a:latin typeface="Meiryo UI" panose="020B0604030504040204" pitchFamily="50" charset="-128"/>
              <a:ea typeface="Meiryo UI" panose="020B0604030504040204" pitchFamily="50" charset="-128"/>
              <a:cs typeface="Meiryo UI" panose="020B0604030504040204" pitchFamily="50" charset="-128"/>
            </a:endParaRPr>
          </a:p>
          <a:p>
            <a:pPr algn="ctr" defTabSz="1042847"/>
            <a:r>
              <a:rPr lang="ja-JP" altLang="en-US" sz="1400" b="1" dirty="0">
                <a:solidFill>
                  <a:srgbClr val="006600"/>
                </a:solidFill>
                <a:latin typeface="Meiryo UI" panose="020B0604030504040204" pitchFamily="50" charset="-128"/>
                <a:ea typeface="Meiryo UI" panose="020B0604030504040204" pitchFamily="50" charset="-128"/>
                <a:cs typeface="Meiryo UI" panose="020B0604030504040204" pitchFamily="50" charset="-128"/>
              </a:rPr>
              <a:t>ふれあいセンター</a:t>
            </a:r>
          </a:p>
        </p:txBody>
      </p:sp>
      <p:cxnSp>
        <p:nvCxnSpPr>
          <p:cNvPr id="33" name="直線コネクタ 32"/>
          <p:cNvCxnSpPr/>
          <p:nvPr/>
        </p:nvCxnSpPr>
        <p:spPr>
          <a:xfrm>
            <a:off x="5637621" y="4801802"/>
            <a:ext cx="2547700" cy="0"/>
          </a:xfrm>
          <a:prstGeom prst="line">
            <a:avLst/>
          </a:prstGeom>
          <a:ln w="28575">
            <a:solidFill>
              <a:schemeClr val="accent6">
                <a:lumMod val="50000"/>
              </a:schemeClr>
            </a:solidFill>
          </a:ln>
        </p:spPr>
        <p:style>
          <a:lnRef idx="1">
            <a:schemeClr val="accent1"/>
          </a:lnRef>
          <a:fillRef idx="0">
            <a:schemeClr val="accent1"/>
          </a:fillRef>
          <a:effectRef idx="0">
            <a:schemeClr val="accent1"/>
          </a:effectRef>
          <a:fontRef idx="minor">
            <a:schemeClr val="tx1"/>
          </a:fontRef>
        </p:style>
      </p:cxnSp>
      <p:cxnSp>
        <p:nvCxnSpPr>
          <p:cNvPr id="34" name="直線コネクタ 33"/>
          <p:cNvCxnSpPr/>
          <p:nvPr/>
        </p:nvCxnSpPr>
        <p:spPr>
          <a:xfrm flipV="1">
            <a:off x="6534516" y="7006127"/>
            <a:ext cx="1685779" cy="2"/>
          </a:xfrm>
          <a:prstGeom prst="line">
            <a:avLst/>
          </a:prstGeom>
          <a:ln w="28575">
            <a:solidFill>
              <a:schemeClr val="accent6">
                <a:lumMod val="50000"/>
              </a:schemeClr>
            </a:solidFill>
          </a:ln>
        </p:spPr>
        <p:style>
          <a:lnRef idx="1">
            <a:schemeClr val="accent1"/>
          </a:lnRef>
          <a:fillRef idx="0">
            <a:schemeClr val="accent1"/>
          </a:fillRef>
          <a:effectRef idx="0">
            <a:schemeClr val="accent1"/>
          </a:effectRef>
          <a:fontRef idx="minor">
            <a:schemeClr val="tx1"/>
          </a:fontRef>
        </p:style>
      </p:cxnSp>
      <p:pic>
        <p:nvPicPr>
          <p:cNvPr id="32"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116619" y="4317329"/>
            <a:ext cx="458575" cy="55339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5" name="テキスト ボックス 34"/>
          <p:cNvSpPr txBox="1"/>
          <p:nvPr/>
        </p:nvSpPr>
        <p:spPr>
          <a:xfrm>
            <a:off x="5326609" y="4090202"/>
            <a:ext cx="749989" cy="415411"/>
          </a:xfrm>
          <a:prstGeom prst="rect">
            <a:avLst/>
          </a:prstGeom>
          <a:noFill/>
        </p:spPr>
        <p:txBody>
          <a:bodyPr wrap="square" rtlCol="0">
            <a:spAutoFit/>
          </a:bodyPr>
          <a:lstStyle/>
          <a:p>
            <a:pPr defTabSz="1042847"/>
            <a:r>
              <a:rPr lang="ja-JP" altLang="en-US" sz="2100" b="1" dirty="0">
                <a:solidFill>
                  <a:srgbClr val="006600"/>
                </a:solidFill>
                <a:latin typeface="Meiryo UI" panose="020B0604030504040204" pitchFamily="50" charset="-128"/>
                <a:ea typeface="Meiryo UI" panose="020B0604030504040204" pitchFamily="50" charset="-128"/>
              </a:rPr>
              <a:t>①</a:t>
            </a:r>
          </a:p>
        </p:txBody>
      </p:sp>
      <p:sp>
        <p:nvSpPr>
          <p:cNvPr id="7" name="正方形/長方形 6"/>
          <p:cNvSpPr/>
          <p:nvPr/>
        </p:nvSpPr>
        <p:spPr>
          <a:xfrm>
            <a:off x="5407019" y="372511"/>
            <a:ext cx="5333995" cy="307712"/>
          </a:xfrm>
          <a:prstGeom prst="rect">
            <a:avLst/>
          </a:prstGeom>
        </p:spPr>
        <p:txBody>
          <a:bodyPr wrap="none">
            <a:spAutoFit/>
          </a:bodyPr>
          <a:lstStyle/>
          <a:p>
            <a:pPr defTabSz="1042847"/>
            <a:r>
              <a:rPr lang="en-US" altLang="ja-JP" sz="1400" dirty="0">
                <a:solidFill>
                  <a:prstClr val="white"/>
                </a:solidFill>
                <a:latin typeface="Meiryo UI" panose="020B0604030504040204" pitchFamily="50" charset="-128"/>
                <a:ea typeface="Meiryo UI" panose="020B0604030504040204" pitchFamily="50" charset="-128"/>
                <a:cs typeface="Meiryo UI" panose="020B0604030504040204" pitchFamily="50" charset="-128"/>
              </a:rPr>
              <a:t>※</a:t>
            </a:r>
            <a:r>
              <a:rPr lang="ja-JP" altLang="en-US" sz="1400" dirty="0">
                <a:solidFill>
                  <a:prstClr val="white"/>
                </a:solidFill>
                <a:latin typeface="Meiryo UI" panose="020B0604030504040204" pitchFamily="50" charset="-128"/>
                <a:ea typeface="Meiryo UI" panose="020B0604030504040204" pitchFamily="50" charset="-128"/>
                <a:cs typeface="Meiryo UI" panose="020B0604030504040204" pitchFamily="50" charset="-128"/>
              </a:rPr>
              <a:t>各スポットから避難所までの所要時間及び距離はおおよその目安です</a:t>
            </a:r>
          </a:p>
        </p:txBody>
      </p:sp>
    </p:spTree>
    <p:extLst>
      <p:ext uri="{BB962C8B-B14F-4D97-AF65-F5344CB8AC3E}">
        <p14:creationId xmlns:p14="http://schemas.microsoft.com/office/powerpoint/2010/main" val="281933965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8"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682572" y="2104603"/>
            <a:ext cx="7140017" cy="530405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テキスト ボックス 4"/>
          <p:cNvSpPr txBox="1"/>
          <p:nvPr/>
        </p:nvSpPr>
        <p:spPr>
          <a:xfrm>
            <a:off x="131814" y="77421"/>
            <a:ext cx="10389593" cy="628413"/>
          </a:xfrm>
          <a:prstGeom prst="rect">
            <a:avLst/>
          </a:prstGeom>
          <a:solidFill>
            <a:srgbClr val="C00000"/>
          </a:solidFill>
          <a:ln>
            <a:noFill/>
          </a:ln>
        </p:spPr>
        <p:style>
          <a:lnRef idx="3">
            <a:schemeClr val="lt1"/>
          </a:lnRef>
          <a:fillRef idx="1">
            <a:schemeClr val="accent1"/>
          </a:fillRef>
          <a:effectRef idx="1">
            <a:schemeClr val="accent1"/>
          </a:effectRef>
          <a:fontRef idx="minor">
            <a:schemeClr val="lt1"/>
          </a:fontRef>
        </p:style>
        <p:txBody>
          <a:bodyPr wrap="square" lIns="104284" tIns="52142" rIns="104284" bIns="52142" rtlCol="0">
            <a:spAutoFit/>
          </a:bodyPr>
          <a:lstStyle/>
          <a:p>
            <a:pPr defTabSz="1042847"/>
            <a:r>
              <a:rPr lang="ja-JP" altLang="en-US" b="1" dirty="0">
                <a:solidFill>
                  <a:prstClr val="white"/>
                </a:solidFill>
                <a:latin typeface="Meiryo UI" panose="020B0604030504040204" pitchFamily="50" charset="-128"/>
                <a:ea typeface="Meiryo UI" panose="020B0604030504040204" pitchFamily="50" charset="-128"/>
                <a:cs typeface="Meiryo UI" panose="020B0604030504040204" pitchFamily="50" charset="-128"/>
              </a:rPr>
              <a:t>長崎駅界隈</a:t>
            </a:r>
            <a:endParaRPr lang="en-US" altLang="ja-JP" b="1" dirty="0">
              <a:solidFill>
                <a:prstClr val="white"/>
              </a:solidFill>
              <a:latin typeface="Meiryo UI" panose="020B0604030504040204" pitchFamily="50" charset="-128"/>
              <a:ea typeface="Meiryo UI" panose="020B0604030504040204" pitchFamily="50" charset="-128"/>
              <a:cs typeface="Meiryo UI" panose="020B0604030504040204" pitchFamily="50" charset="-128"/>
            </a:endParaRPr>
          </a:p>
          <a:p>
            <a:pPr defTabSz="1042847"/>
            <a:r>
              <a:rPr lang="en-US" altLang="ja-JP" sz="1600" dirty="0">
                <a:solidFill>
                  <a:prstClr val="white"/>
                </a:solidFill>
                <a:latin typeface="Meiryo UI" panose="020B0604030504040204" pitchFamily="50" charset="-128"/>
                <a:ea typeface="Meiryo UI" panose="020B0604030504040204" pitchFamily="50" charset="-128"/>
                <a:cs typeface="Meiryo UI" panose="020B0604030504040204" pitchFamily="50" charset="-128"/>
              </a:rPr>
              <a:t>【</a:t>
            </a:r>
            <a:r>
              <a:rPr lang="ja-JP" altLang="en-US" sz="1600" dirty="0">
                <a:solidFill>
                  <a:prstClr val="white"/>
                </a:solidFill>
                <a:latin typeface="Meiryo UI" panose="020B0604030504040204" pitchFamily="50" charset="-128"/>
                <a:ea typeface="Meiryo UI" panose="020B0604030504040204" pitchFamily="50" charset="-128"/>
                <a:cs typeface="Meiryo UI" panose="020B0604030504040204" pitchFamily="50" charset="-128"/>
              </a:rPr>
              <a:t>主要スポット</a:t>
            </a:r>
            <a:r>
              <a:rPr lang="en-US" altLang="ja-JP" sz="1600" dirty="0">
                <a:solidFill>
                  <a:prstClr val="white"/>
                </a:solidFill>
                <a:latin typeface="Meiryo UI" panose="020B0604030504040204" pitchFamily="50" charset="-128"/>
                <a:ea typeface="Meiryo UI" panose="020B0604030504040204" pitchFamily="50" charset="-128"/>
                <a:cs typeface="Meiryo UI" panose="020B0604030504040204" pitchFamily="50" charset="-128"/>
              </a:rPr>
              <a:t>】</a:t>
            </a:r>
            <a:r>
              <a:rPr lang="ja-JP" altLang="en-US" sz="1600" dirty="0">
                <a:solidFill>
                  <a:prstClr val="white"/>
                </a:solidFill>
                <a:latin typeface="Meiryo UI" panose="020B0604030504040204" pitchFamily="50" charset="-128"/>
                <a:ea typeface="Meiryo UI" panose="020B0604030504040204" pitchFamily="50" charset="-128"/>
                <a:cs typeface="Meiryo UI" panose="020B0604030504040204" pitchFamily="50" charset="-128"/>
              </a:rPr>
              <a:t>長崎歴史文化博物館、眼鏡橋、興福寺、長崎市亀山社中記念館、</a:t>
            </a:r>
            <a:r>
              <a:rPr lang="zh-TW" altLang="en-US" sz="1600" dirty="0">
                <a:solidFill>
                  <a:prstClr val="white"/>
                </a:solidFill>
                <a:latin typeface="Meiryo UI" panose="020B0604030504040204" pitchFamily="50" charset="-128"/>
                <a:ea typeface="Meiryo UI" panose="020B0604030504040204" pitchFamily="50" charset="-128"/>
                <a:cs typeface="Meiryo UI" panose="020B0604030504040204" pitchFamily="50" charset="-128"/>
              </a:rPr>
              <a:t>日本二十六聖人殉教地</a:t>
            </a:r>
            <a:r>
              <a:rPr lang="ja-JP" altLang="en-US" sz="1600" dirty="0">
                <a:solidFill>
                  <a:prstClr val="white"/>
                </a:solidFill>
                <a:latin typeface="Meiryo UI" panose="020B0604030504040204" pitchFamily="50" charset="-128"/>
                <a:ea typeface="Meiryo UI" panose="020B0604030504040204" pitchFamily="50" charset="-128"/>
                <a:cs typeface="Meiryo UI" panose="020B0604030504040204" pitchFamily="50" charset="-128"/>
              </a:rPr>
              <a:t>　など・・</a:t>
            </a:r>
            <a:endParaRPr lang="zh-TW" altLang="en-US" sz="1600" dirty="0">
              <a:solidFill>
                <a:prstClr val="white"/>
              </a:solidFill>
              <a:latin typeface="Meiryo UI" panose="020B0604030504040204" pitchFamily="50" charset="-128"/>
              <a:ea typeface="Meiryo UI" panose="020B0604030504040204" pitchFamily="50" charset="-128"/>
              <a:cs typeface="Meiryo UI" panose="020B0604030504040204" pitchFamily="50" charset="-128"/>
            </a:endParaRPr>
          </a:p>
        </p:txBody>
      </p:sp>
      <p:sp>
        <p:nvSpPr>
          <p:cNvPr id="6" name="角丸四角形 5"/>
          <p:cNvSpPr/>
          <p:nvPr/>
        </p:nvSpPr>
        <p:spPr>
          <a:xfrm>
            <a:off x="116826" y="750796"/>
            <a:ext cx="10388593" cy="1292492"/>
          </a:xfrm>
          <a:prstGeom prst="roundRect">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04284" tIns="52142" rIns="104284" bIns="52142" rtlCol="0" anchor="ctr"/>
          <a:lstStyle/>
          <a:p>
            <a:pPr algn="ctr" defTabSz="1042847"/>
            <a:endParaRPr lang="en-US" altLang="ja-JP" b="1" dirty="0">
              <a:solidFill>
                <a:prstClr val="black"/>
              </a:solidFill>
              <a:latin typeface="Meiryo UI" panose="020B0604030504040204" pitchFamily="50" charset="-128"/>
              <a:ea typeface="Meiryo UI" panose="020B0604030504040204" pitchFamily="50" charset="-128"/>
            </a:endParaRPr>
          </a:p>
          <a:p>
            <a:pPr algn="ctr" defTabSz="1042847"/>
            <a:r>
              <a:rPr lang="ja-JP" altLang="en-US" b="1" dirty="0">
                <a:solidFill>
                  <a:prstClr val="black"/>
                </a:solidFill>
                <a:latin typeface="Meiryo UI" panose="020B0604030504040204" pitchFamily="50" charset="-128"/>
                <a:ea typeface="Meiryo UI" panose="020B0604030504040204" pitchFamily="50" charset="-128"/>
              </a:rPr>
              <a:t>避難所①「桜町小学校」    </a:t>
            </a:r>
            <a:r>
              <a:rPr lang="ja-JP" altLang="en-US" sz="1600" b="1" dirty="0">
                <a:solidFill>
                  <a:prstClr val="black"/>
                </a:solidFill>
                <a:latin typeface="Meiryo UI" panose="020B0604030504040204" pitchFamily="50" charset="-128"/>
                <a:ea typeface="Meiryo UI" panose="020B0604030504040204" pitchFamily="50" charset="-128"/>
              </a:rPr>
              <a:t>住所</a:t>
            </a:r>
            <a:r>
              <a:rPr lang="zh-TW" altLang="en-US" sz="1600" b="1" dirty="0">
                <a:solidFill>
                  <a:prstClr val="black"/>
                </a:solidFill>
                <a:latin typeface="Meiryo UI" panose="020B0604030504040204" pitchFamily="50" charset="-128"/>
                <a:ea typeface="Meiryo UI" panose="020B0604030504040204" pitchFamily="50" charset="-128"/>
              </a:rPr>
              <a:t>：</a:t>
            </a:r>
            <a:r>
              <a:rPr lang="zh-TW" altLang="en-US" sz="1600" b="1"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長崎市</a:t>
            </a:r>
            <a:r>
              <a:rPr lang="ja-JP" altLang="en-US" sz="1600" b="1"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勝山</a:t>
            </a:r>
            <a:r>
              <a:rPr lang="zh-TW" altLang="en-US" sz="1600" b="1"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町</a:t>
            </a:r>
            <a:r>
              <a:rPr lang="en-US" altLang="ja-JP" sz="1600" b="1"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30</a:t>
            </a:r>
            <a:r>
              <a:rPr lang="en-US" altLang="zh-TW" sz="1600" b="1"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-1 </a:t>
            </a:r>
            <a:r>
              <a:rPr lang="ja-JP" altLang="en-US" sz="1600" b="1"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　</a:t>
            </a:r>
            <a:r>
              <a:rPr lang="en-US" altLang="ja-JP" sz="1600" b="1" dirty="0">
                <a:solidFill>
                  <a:prstClr val="black"/>
                </a:solidFill>
                <a:latin typeface="Meiryo UI" panose="020B0604030504040204" pitchFamily="50" charset="-128"/>
                <a:ea typeface="Meiryo UI" panose="020B0604030504040204" pitchFamily="50" charset="-128"/>
              </a:rPr>
              <a:t>TEL</a:t>
            </a:r>
            <a:r>
              <a:rPr lang="zh-TW" altLang="en-US" sz="1600" b="1" dirty="0">
                <a:solidFill>
                  <a:prstClr val="black"/>
                </a:solidFill>
                <a:latin typeface="Meiryo UI" panose="020B0604030504040204" pitchFamily="50" charset="-128"/>
                <a:ea typeface="Meiryo UI" panose="020B0604030504040204" pitchFamily="50" charset="-128"/>
              </a:rPr>
              <a:t>：</a:t>
            </a:r>
            <a:r>
              <a:rPr lang="en-US" altLang="zh-TW" sz="1600" b="1" dirty="0">
                <a:solidFill>
                  <a:prstClr val="black"/>
                </a:solidFill>
                <a:latin typeface="Meiryo UI" panose="020B0604030504040204" pitchFamily="50" charset="-128"/>
                <a:ea typeface="Meiryo UI" panose="020B0604030504040204" pitchFamily="50" charset="-128"/>
              </a:rPr>
              <a:t>095-823-3262</a:t>
            </a:r>
            <a:endParaRPr lang="ja-JP" altLang="en-US" sz="1600" dirty="0">
              <a:solidFill>
                <a:prstClr val="black"/>
              </a:solidFill>
              <a:latin typeface="Meiryo UI" panose="020B0604030504040204" pitchFamily="50" charset="-128"/>
              <a:ea typeface="Meiryo UI" panose="020B0604030504040204" pitchFamily="50" charset="-128"/>
            </a:endParaRPr>
          </a:p>
          <a:p>
            <a:pPr algn="ctr" defTabSz="1042847"/>
            <a:r>
              <a:rPr lang="ja-JP" altLang="en-US" b="1" dirty="0">
                <a:solidFill>
                  <a:prstClr val="black"/>
                </a:solidFill>
                <a:latin typeface="Meiryo UI" panose="020B0604030504040204" pitchFamily="50" charset="-128"/>
                <a:ea typeface="Meiryo UI" panose="020B0604030504040204" pitchFamily="50" charset="-128"/>
              </a:rPr>
              <a:t>避難所②「西坂小学校」    </a:t>
            </a:r>
            <a:r>
              <a:rPr lang="ja-JP" altLang="en-US" sz="1600" b="1" dirty="0">
                <a:solidFill>
                  <a:prstClr val="black"/>
                </a:solidFill>
                <a:latin typeface="Meiryo UI" panose="020B0604030504040204" pitchFamily="50" charset="-128"/>
                <a:ea typeface="Meiryo UI" panose="020B0604030504040204" pitchFamily="50" charset="-128"/>
              </a:rPr>
              <a:t>住所</a:t>
            </a:r>
            <a:r>
              <a:rPr lang="zh-TW" altLang="en-US" sz="1600" b="1" dirty="0">
                <a:solidFill>
                  <a:prstClr val="black"/>
                </a:solidFill>
                <a:latin typeface="Meiryo UI" panose="020B0604030504040204" pitchFamily="50" charset="-128"/>
                <a:ea typeface="Meiryo UI" panose="020B0604030504040204" pitchFamily="50" charset="-128"/>
              </a:rPr>
              <a:t>：</a:t>
            </a:r>
            <a:r>
              <a:rPr lang="zh-TW" altLang="en-US" sz="1600" b="1"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長崎市</a:t>
            </a:r>
            <a:r>
              <a:rPr lang="ja-JP" altLang="en-US" sz="1600" b="1"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御船蔵町</a:t>
            </a:r>
            <a:r>
              <a:rPr lang="en-US" altLang="ja-JP" sz="1600" b="1"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6</a:t>
            </a:r>
            <a:r>
              <a:rPr lang="ja-JP" altLang="en-US" sz="1600" b="1"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a:t>
            </a:r>
            <a:r>
              <a:rPr lang="en-US" altLang="ja-JP" sz="1600" b="1"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53 </a:t>
            </a:r>
            <a:r>
              <a:rPr lang="ja-JP" altLang="en-US" sz="1600" b="1"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　</a:t>
            </a:r>
            <a:r>
              <a:rPr lang="en-US" altLang="ja-JP" sz="1600" b="1" dirty="0">
                <a:solidFill>
                  <a:prstClr val="black"/>
                </a:solidFill>
                <a:latin typeface="Meiryo UI" panose="020B0604030504040204" pitchFamily="50" charset="-128"/>
                <a:ea typeface="Meiryo UI" panose="020B0604030504040204" pitchFamily="50" charset="-128"/>
              </a:rPr>
              <a:t>TEL</a:t>
            </a:r>
            <a:r>
              <a:rPr lang="zh-TW" altLang="en-US" sz="1600" b="1" dirty="0">
                <a:solidFill>
                  <a:prstClr val="black"/>
                </a:solidFill>
                <a:latin typeface="Meiryo UI" panose="020B0604030504040204" pitchFamily="50" charset="-128"/>
                <a:ea typeface="Meiryo UI" panose="020B0604030504040204" pitchFamily="50" charset="-128"/>
              </a:rPr>
              <a:t>：</a:t>
            </a:r>
            <a:r>
              <a:rPr lang="en-US" altLang="zh-TW" sz="1600" b="1" dirty="0">
                <a:solidFill>
                  <a:prstClr val="black"/>
                </a:solidFill>
                <a:latin typeface="Meiryo UI" panose="020B0604030504040204" pitchFamily="50" charset="-128"/>
                <a:ea typeface="Meiryo UI" panose="020B0604030504040204" pitchFamily="50" charset="-128"/>
              </a:rPr>
              <a:t>095-823-2684</a:t>
            </a:r>
            <a:endParaRPr lang="ja-JP" altLang="en-US" sz="1600" dirty="0">
              <a:solidFill>
                <a:prstClr val="black"/>
              </a:solidFill>
              <a:latin typeface="Meiryo UI" panose="020B0604030504040204" pitchFamily="50" charset="-128"/>
              <a:ea typeface="Meiryo UI" panose="020B0604030504040204" pitchFamily="50" charset="-128"/>
            </a:endParaRPr>
          </a:p>
          <a:p>
            <a:pPr algn="ctr" defTabSz="1042847"/>
            <a:r>
              <a:rPr lang="ja-JP" altLang="en-US" b="1" dirty="0">
                <a:solidFill>
                  <a:prstClr val="black"/>
                </a:solidFill>
                <a:latin typeface="Meiryo UI" panose="020B0604030504040204" pitchFamily="50" charset="-128"/>
                <a:ea typeface="Meiryo UI" panose="020B0604030504040204" pitchFamily="50" charset="-128"/>
              </a:rPr>
              <a:t>避難所③「新興善メモリアル（長崎市立図書館内）」    </a:t>
            </a:r>
            <a:r>
              <a:rPr lang="ja-JP" altLang="en-US" sz="1600" b="1" dirty="0">
                <a:solidFill>
                  <a:prstClr val="black"/>
                </a:solidFill>
                <a:latin typeface="Meiryo UI" panose="020B0604030504040204" pitchFamily="50" charset="-128"/>
                <a:ea typeface="Meiryo UI" panose="020B0604030504040204" pitchFamily="50" charset="-128"/>
              </a:rPr>
              <a:t>住所</a:t>
            </a:r>
            <a:r>
              <a:rPr lang="zh-TW" altLang="en-US" sz="1600" b="1" dirty="0">
                <a:solidFill>
                  <a:prstClr val="black"/>
                </a:solidFill>
                <a:latin typeface="Meiryo UI" panose="020B0604030504040204" pitchFamily="50" charset="-128"/>
                <a:ea typeface="Meiryo UI" panose="020B0604030504040204" pitchFamily="50" charset="-128"/>
              </a:rPr>
              <a:t>：</a:t>
            </a:r>
            <a:r>
              <a:rPr lang="zh-TW" altLang="en-US" sz="1600" b="1"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長崎市</a:t>
            </a:r>
            <a:r>
              <a:rPr lang="ja-JP" altLang="en-US" sz="1600" b="1"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興善町</a:t>
            </a:r>
            <a:r>
              <a:rPr lang="en-US" altLang="ja-JP" sz="1600" b="1"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1-1 </a:t>
            </a:r>
            <a:r>
              <a:rPr lang="ja-JP" altLang="en-US" sz="1600" b="1"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　</a:t>
            </a:r>
            <a:r>
              <a:rPr lang="en-US" altLang="ja-JP" sz="1600" b="1" dirty="0">
                <a:solidFill>
                  <a:prstClr val="black"/>
                </a:solidFill>
                <a:latin typeface="Meiryo UI" panose="020B0604030504040204" pitchFamily="50" charset="-128"/>
                <a:ea typeface="Meiryo UI" panose="020B0604030504040204" pitchFamily="50" charset="-128"/>
              </a:rPr>
              <a:t>TEL</a:t>
            </a:r>
            <a:r>
              <a:rPr lang="zh-TW" altLang="en-US" sz="1600" b="1" dirty="0">
                <a:solidFill>
                  <a:prstClr val="black"/>
                </a:solidFill>
                <a:latin typeface="Meiryo UI" panose="020B0604030504040204" pitchFamily="50" charset="-128"/>
                <a:ea typeface="Meiryo UI" panose="020B0604030504040204" pitchFamily="50" charset="-128"/>
              </a:rPr>
              <a:t>：</a:t>
            </a:r>
            <a:r>
              <a:rPr lang="en-US" altLang="zh-TW" sz="1600" b="1" dirty="0">
                <a:solidFill>
                  <a:prstClr val="black"/>
                </a:solidFill>
                <a:latin typeface="Meiryo UI" panose="020B0604030504040204" pitchFamily="50" charset="-128"/>
                <a:ea typeface="Meiryo UI" panose="020B0604030504040204" pitchFamily="50" charset="-128"/>
              </a:rPr>
              <a:t>095-82</a:t>
            </a:r>
            <a:r>
              <a:rPr lang="en-US" altLang="ja-JP" sz="1600" b="1" dirty="0">
                <a:solidFill>
                  <a:prstClr val="black"/>
                </a:solidFill>
                <a:latin typeface="Meiryo UI" panose="020B0604030504040204" pitchFamily="50" charset="-128"/>
                <a:ea typeface="Meiryo UI" panose="020B0604030504040204" pitchFamily="50" charset="-128"/>
              </a:rPr>
              <a:t>9</a:t>
            </a:r>
            <a:r>
              <a:rPr lang="en-US" altLang="zh-TW" sz="1600" b="1" dirty="0">
                <a:solidFill>
                  <a:prstClr val="black"/>
                </a:solidFill>
                <a:latin typeface="Meiryo UI" panose="020B0604030504040204" pitchFamily="50" charset="-128"/>
                <a:ea typeface="Meiryo UI" panose="020B0604030504040204" pitchFamily="50" charset="-128"/>
              </a:rPr>
              <a:t>-4930</a:t>
            </a:r>
            <a:endParaRPr lang="ja-JP" altLang="en-US" sz="1600" dirty="0">
              <a:solidFill>
                <a:prstClr val="black"/>
              </a:solidFill>
              <a:latin typeface="Meiryo UI" panose="020B0604030504040204" pitchFamily="50" charset="-128"/>
              <a:ea typeface="Meiryo UI" panose="020B0604030504040204" pitchFamily="50" charset="-128"/>
            </a:endParaRPr>
          </a:p>
          <a:p>
            <a:pPr algn="ctr" defTabSz="1042847"/>
            <a:endParaRPr lang="ja-JP" altLang="en-US" sz="1600" dirty="0">
              <a:solidFill>
                <a:prstClr val="black"/>
              </a:solidFill>
              <a:latin typeface="Meiryo UI" panose="020B0604030504040204" pitchFamily="50" charset="-128"/>
              <a:ea typeface="Meiryo UI" panose="020B0604030504040204" pitchFamily="50" charset="-128"/>
            </a:endParaRPr>
          </a:p>
        </p:txBody>
      </p:sp>
      <p:pic>
        <p:nvPicPr>
          <p:cNvPr id="9"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976146" y="4608729"/>
            <a:ext cx="458575" cy="55339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3"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460235" y="6189000"/>
            <a:ext cx="458575" cy="55339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6" name="正方形/長方形 15"/>
          <p:cNvSpPr/>
          <p:nvPr/>
        </p:nvSpPr>
        <p:spPr>
          <a:xfrm>
            <a:off x="2797269" y="3137599"/>
            <a:ext cx="1321864" cy="424909"/>
          </a:xfrm>
          <a:prstGeom prst="rect">
            <a:avLst/>
          </a:prstGeom>
          <a:noFill/>
          <a:ln w="254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lIns="104284" tIns="52142" rIns="104284" bIns="52142" rtlCol="0" anchor="ctr"/>
          <a:lstStyle/>
          <a:p>
            <a:pPr algn="ctr" defTabSz="1042847"/>
            <a:endParaRPr lang="ja-JP" altLang="en-US" sz="2100">
              <a:solidFill>
                <a:prstClr val="white"/>
              </a:solidFill>
              <a:latin typeface="Calibri" panose="020F0502020204030204"/>
              <a:ea typeface="ＭＳ Ｐゴシック" panose="020B0600070205080204" pitchFamily="50" charset="-128"/>
            </a:endParaRPr>
          </a:p>
        </p:txBody>
      </p:sp>
      <p:sp>
        <p:nvSpPr>
          <p:cNvPr id="17" name="正方形/長方形 16"/>
          <p:cNvSpPr/>
          <p:nvPr/>
        </p:nvSpPr>
        <p:spPr>
          <a:xfrm>
            <a:off x="6467228" y="7111481"/>
            <a:ext cx="1069216" cy="392438"/>
          </a:xfrm>
          <a:prstGeom prst="rect">
            <a:avLst/>
          </a:prstGeom>
          <a:noFill/>
          <a:ln w="254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lIns="104284" tIns="52142" rIns="104284" bIns="52142" rtlCol="0" anchor="ctr"/>
          <a:lstStyle/>
          <a:p>
            <a:pPr algn="ctr" defTabSz="1042847"/>
            <a:endParaRPr lang="ja-JP" altLang="en-US" sz="2100">
              <a:solidFill>
                <a:prstClr val="white"/>
              </a:solidFill>
              <a:latin typeface="Calibri" panose="020F0502020204030204"/>
              <a:ea typeface="ＭＳ Ｐゴシック" panose="020B0600070205080204" pitchFamily="50" charset="-128"/>
            </a:endParaRPr>
          </a:p>
        </p:txBody>
      </p:sp>
      <p:sp>
        <p:nvSpPr>
          <p:cNvPr id="18" name="正方形/長方形 17"/>
          <p:cNvSpPr/>
          <p:nvPr/>
        </p:nvSpPr>
        <p:spPr>
          <a:xfrm>
            <a:off x="5137954" y="4092926"/>
            <a:ext cx="1485409" cy="392438"/>
          </a:xfrm>
          <a:prstGeom prst="rect">
            <a:avLst/>
          </a:prstGeom>
          <a:noFill/>
          <a:ln w="254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lIns="104284" tIns="52142" rIns="104284" bIns="52142" rtlCol="0" anchor="ctr"/>
          <a:lstStyle/>
          <a:p>
            <a:pPr algn="ctr" defTabSz="1042847"/>
            <a:endParaRPr lang="ja-JP" altLang="en-US" sz="2100">
              <a:solidFill>
                <a:prstClr val="white"/>
              </a:solidFill>
              <a:latin typeface="Calibri" panose="020F0502020204030204"/>
              <a:ea typeface="ＭＳ Ｐゴシック" panose="020B0600070205080204" pitchFamily="50" charset="-128"/>
            </a:endParaRPr>
          </a:p>
        </p:txBody>
      </p:sp>
      <p:sp>
        <p:nvSpPr>
          <p:cNvPr id="2" name="テキスト ボックス 1"/>
          <p:cNvSpPr txBox="1"/>
          <p:nvPr/>
        </p:nvSpPr>
        <p:spPr>
          <a:xfrm>
            <a:off x="2822416" y="2486374"/>
            <a:ext cx="749989" cy="415411"/>
          </a:xfrm>
          <a:prstGeom prst="rect">
            <a:avLst/>
          </a:prstGeom>
          <a:noFill/>
        </p:spPr>
        <p:txBody>
          <a:bodyPr wrap="square" rtlCol="0">
            <a:spAutoFit/>
          </a:bodyPr>
          <a:lstStyle/>
          <a:p>
            <a:pPr defTabSz="1042847"/>
            <a:r>
              <a:rPr lang="ja-JP" altLang="en-US" sz="2100" b="1" dirty="0">
                <a:solidFill>
                  <a:srgbClr val="006600"/>
                </a:solidFill>
                <a:latin typeface="Meiryo UI" panose="020B0604030504040204" pitchFamily="50" charset="-128"/>
                <a:ea typeface="Meiryo UI" panose="020B0604030504040204" pitchFamily="50" charset="-128"/>
              </a:rPr>
              <a:t>②</a:t>
            </a:r>
          </a:p>
        </p:txBody>
      </p:sp>
      <p:sp>
        <p:nvSpPr>
          <p:cNvPr id="23" name="テキスト ボックス 22"/>
          <p:cNvSpPr txBox="1"/>
          <p:nvPr/>
        </p:nvSpPr>
        <p:spPr>
          <a:xfrm>
            <a:off x="4887632" y="6192227"/>
            <a:ext cx="749989" cy="415411"/>
          </a:xfrm>
          <a:prstGeom prst="rect">
            <a:avLst/>
          </a:prstGeom>
          <a:noFill/>
        </p:spPr>
        <p:txBody>
          <a:bodyPr wrap="square" rtlCol="0">
            <a:spAutoFit/>
          </a:bodyPr>
          <a:lstStyle/>
          <a:p>
            <a:pPr defTabSz="1042847"/>
            <a:r>
              <a:rPr lang="ja-JP" altLang="en-US" sz="2100" b="1" dirty="0">
                <a:solidFill>
                  <a:srgbClr val="006600"/>
                </a:solidFill>
                <a:latin typeface="Meiryo UI" panose="020B0604030504040204" pitchFamily="50" charset="-128"/>
                <a:ea typeface="Meiryo UI" panose="020B0604030504040204" pitchFamily="50" charset="-128"/>
              </a:rPr>
              <a:t>③</a:t>
            </a:r>
          </a:p>
        </p:txBody>
      </p:sp>
      <p:sp>
        <p:nvSpPr>
          <p:cNvPr id="24" name="テキスト ボックス 23"/>
          <p:cNvSpPr txBox="1"/>
          <p:nvPr/>
        </p:nvSpPr>
        <p:spPr>
          <a:xfrm>
            <a:off x="5601151" y="4623762"/>
            <a:ext cx="749989" cy="415411"/>
          </a:xfrm>
          <a:prstGeom prst="rect">
            <a:avLst/>
          </a:prstGeom>
          <a:noFill/>
        </p:spPr>
        <p:txBody>
          <a:bodyPr wrap="square" rtlCol="0">
            <a:spAutoFit/>
          </a:bodyPr>
          <a:lstStyle/>
          <a:p>
            <a:pPr defTabSz="1042847"/>
            <a:r>
              <a:rPr lang="ja-JP" altLang="en-US" sz="2100" b="1" dirty="0">
                <a:solidFill>
                  <a:srgbClr val="006600"/>
                </a:solidFill>
                <a:latin typeface="Meiryo UI" panose="020B0604030504040204" pitchFamily="50" charset="-128"/>
                <a:ea typeface="Meiryo UI" panose="020B0604030504040204" pitchFamily="50" charset="-128"/>
              </a:rPr>
              <a:t>①</a:t>
            </a:r>
          </a:p>
        </p:txBody>
      </p:sp>
      <p:sp>
        <p:nvSpPr>
          <p:cNvPr id="3" name="線吹き出し 1 (枠付き) 2"/>
          <p:cNvSpPr/>
          <p:nvPr/>
        </p:nvSpPr>
        <p:spPr>
          <a:xfrm>
            <a:off x="63684" y="3528245"/>
            <a:ext cx="2472220" cy="1245450"/>
          </a:xfrm>
          <a:prstGeom prst="borderCallout1">
            <a:avLst>
              <a:gd name="adj1" fmla="val 62052"/>
              <a:gd name="adj2" fmla="val 203246"/>
              <a:gd name="adj3" fmla="val 63198"/>
              <a:gd name="adj4" fmla="val 99317"/>
            </a:avLst>
          </a:prstGeom>
          <a:solidFill>
            <a:schemeClr val="bg1"/>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1042847"/>
            <a:r>
              <a:rPr lang="en-US" altLang="ja-JP" sz="12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a:t>
            </a:r>
            <a:r>
              <a:rPr lang="ja-JP" altLang="en-US" sz="12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長崎歴史文化博物館</a:t>
            </a:r>
            <a:r>
              <a:rPr lang="en-US" altLang="ja-JP" sz="12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a:t>
            </a:r>
          </a:p>
          <a:p>
            <a:pPr defTabSz="1042847"/>
            <a:r>
              <a:rPr lang="ja-JP" altLang="en-US" sz="12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①まで：徒歩約</a:t>
            </a:r>
            <a:r>
              <a:rPr lang="en-US" altLang="ja-JP" sz="12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2</a:t>
            </a:r>
            <a:r>
              <a:rPr lang="ja-JP" altLang="en-US" sz="12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分　</a:t>
            </a:r>
            <a:r>
              <a:rPr lang="en-US" altLang="ja-JP" sz="12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190</a:t>
            </a:r>
            <a:r>
              <a:rPr lang="ja-JP" altLang="en-US" sz="12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メートル</a:t>
            </a:r>
          </a:p>
          <a:p>
            <a:pPr defTabSz="1042847"/>
            <a:r>
              <a:rPr lang="ja-JP" altLang="en-US" sz="12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②まで：徒歩約</a:t>
            </a:r>
            <a:r>
              <a:rPr lang="en-US" altLang="ja-JP" sz="12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14</a:t>
            </a:r>
            <a:r>
              <a:rPr lang="ja-JP" altLang="en-US" sz="12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分　</a:t>
            </a:r>
            <a:endParaRPr lang="en-US" altLang="ja-JP" sz="1200" dirty="0">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a:p>
            <a:pPr defTabSz="1042847"/>
            <a:r>
              <a:rPr lang="ja-JP" altLang="en-US" sz="12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　　　　　　</a:t>
            </a:r>
            <a:r>
              <a:rPr lang="en-US" altLang="ja-JP" sz="12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1.1</a:t>
            </a:r>
            <a:r>
              <a:rPr lang="ja-JP" altLang="en-US" sz="12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キロメートル</a:t>
            </a:r>
            <a:endParaRPr lang="en-US" altLang="ja-JP" sz="1200" dirty="0">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a:p>
            <a:pPr defTabSz="1042847"/>
            <a:r>
              <a:rPr lang="ja-JP" altLang="en-US" sz="12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③まで：徒歩約</a:t>
            </a:r>
            <a:r>
              <a:rPr lang="en-US" altLang="ja-JP" sz="12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8</a:t>
            </a:r>
            <a:r>
              <a:rPr lang="ja-JP" altLang="en-US" sz="12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分　</a:t>
            </a:r>
            <a:r>
              <a:rPr lang="en-US" altLang="ja-JP" sz="12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700</a:t>
            </a:r>
            <a:r>
              <a:rPr lang="ja-JP" altLang="en-US" sz="12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メートル</a:t>
            </a:r>
          </a:p>
          <a:p>
            <a:pPr algn="ctr" defTabSz="1042847"/>
            <a:endParaRPr lang="ja-JP" altLang="en-US" sz="1200" dirty="0">
              <a:solidFill>
                <a:prstClr val="black"/>
              </a:solidFill>
              <a:latin typeface="Calibri" panose="020F0502020204030204"/>
              <a:ea typeface="ＭＳ Ｐゴシック" panose="020B0600070205080204" pitchFamily="50" charset="-128"/>
            </a:endParaRPr>
          </a:p>
        </p:txBody>
      </p:sp>
      <p:sp>
        <p:nvSpPr>
          <p:cNvPr id="27" name="線吹き出し 1 (枠付き) 26"/>
          <p:cNvSpPr/>
          <p:nvPr/>
        </p:nvSpPr>
        <p:spPr>
          <a:xfrm>
            <a:off x="44748" y="6249886"/>
            <a:ext cx="2472220" cy="1245450"/>
          </a:xfrm>
          <a:prstGeom prst="borderCallout1">
            <a:avLst>
              <a:gd name="adj1" fmla="val 82775"/>
              <a:gd name="adj2" fmla="val 258316"/>
              <a:gd name="adj3" fmla="val 84171"/>
              <a:gd name="adj4" fmla="val 101665"/>
            </a:avLst>
          </a:prstGeom>
          <a:solidFill>
            <a:schemeClr val="bg1"/>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1042847"/>
            <a:r>
              <a:rPr lang="en-US" altLang="ja-JP" sz="12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a:t>
            </a:r>
            <a:r>
              <a:rPr lang="ja-JP" altLang="en-US" sz="12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眼鏡橋</a:t>
            </a:r>
            <a:r>
              <a:rPr lang="en-US" altLang="ja-JP" sz="12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a:t>
            </a:r>
          </a:p>
          <a:p>
            <a:pPr defTabSz="1042847"/>
            <a:r>
              <a:rPr lang="ja-JP" altLang="en-US" sz="12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①まで：徒歩約</a:t>
            </a:r>
            <a:r>
              <a:rPr lang="en-US" altLang="ja-JP" sz="12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9</a:t>
            </a:r>
            <a:r>
              <a:rPr lang="ja-JP" altLang="en-US" sz="12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分　</a:t>
            </a:r>
            <a:r>
              <a:rPr lang="en-US" altLang="ja-JP" sz="12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700</a:t>
            </a:r>
            <a:r>
              <a:rPr lang="ja-JP" altLang="en-US" sz="12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メートル</a:t>
            </a:r>
            <a:endParaRPr lang="en-US" altLang="ja-JP" sz="1200" dirty="0">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a:p>
            <a:pPr defTabSz="1042847"/>
            <a:r>
              <a:rPr lang="ja-JP" altLang="en-US" sz="12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②まで：徒歩約</a:t>
            </a:r>
            <a:r>
              <a:rPr lang="en-US" altLang="ja-JP" sz="12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19</a:t>
            </a:r>
            <a:r>
              <a:rPr lang="ja-JP" altLang="en-US" sz="12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分　</a:t>
            </a:r>
            <a:endParaRPr lang="en-US" altLang="ja-JP" sz="1200" dirty="0">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a:p>
            <a:pPr defTabSz="1042847"/>
            <a:r>
              <a:rPr lang="ja-JP" altLang="en-US" sz="12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　　　　　　</a:t>
            </a:r>
            <a:r>
              <a:rPr lang="en-US" altLang="ja-JP" sz="12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1.6</a:t>
            </a:r>
            <a:r>
              <a:rPr lang="ja-JP" altLang="en-US" sz="12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キロメートル</a:t>
            </a:r>
            <a:endParaRPr lang="en-US" altLang="ja-JP" sz="1200" dirty="0">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a:p>
            <a:pPr defTabSz="1042847"/>
            <a:r>
              <a:rPr lang="ja-JP" altLang="en-US" sz="12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③まで：徒歩約</a:t>
            </a:r>
            <a:r>
              <a:rPr lang="en-US" altLang="ja-JP" sz="12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8</a:t>
            </a:r>
            <a:r>
              <a:rPr lang="ja-JP" altLang="en-US" sz="12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分　</a:t>
            </a:r>
            <a:r>
              <a:rPr lang="en-US" altLang="ja-JP" sz="12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650</a:t>
            </a:r>
            <a:r>
              <a:rPr lang="ja-JP" altLang="en-US" sz="12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メートル</a:t>
            </a:r>
          </a:p>
          <a:p>
            <a:pPr algn="ctr" defTabSz="1042847"/>
            <a:endParaRPr lang="ja-JP" altLang="en-US" sz="1200" dirty="0">
              <a:solidFill>
                <a:prstClr val="black"/>
              </a:solidFill>
              <a:latin typeface="Calibri" panose="020F0502020204030204"/>
              <a:ea typeface="ＭＳ Ｐゴシック" panose="020B0600070205080204" pitchFamily="50" charset="-128"/>
            </a:endParaRPr>
          </a:p>
        </p:txBody>
      </p:sp>
      <p:sp>
        <p:nvSpPr>
          <p:cNvPr id="28" name="線吹き出し 1 (枠付き) 27"/>
          <p:cNvSpPr/>
          <p:nvPr/>
        </p:nvSpPr>
        <p:spPr>
          <a:xfrm>
            <a:off x="48562" y="4897531"/>
            <a:ext cx="2472220" cy="1245450"/>
          </a:xfrm>
          <a:prstGeom prst="borderCallout1">
            <a:avLst>
              <a:gd name="adj1" fmla="val 36933"/>
              <a:gd name="adj2" fmla="val 101325"/>
              <a:gd name="adj3" fmla="val 155245"/>
              <a:gd name="adj4" fmla="val 308279"/>
            </a:avLst>
          </a:prstGeom>
          <a:solidFill>
            <a:schemeClr val="bg1"/>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1042847"/>
            <a:r>
              <a:rPr lang="en-US" altLang="ja-JP" sz="12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a:t>
            </a:r>
            <a:r>
              <a:rPr lang="ja-JP" altLang="en-US" sz="12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興福寺</a:t>
            </a:r>
            <a:r>
              <a:rPr lang="en-US" altLang="ja-JP" sz="12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a:t>
            </a:r>
          </a:p>
          <a:p>
            <a:pPr defTabSz="1042847"/>
            <a:r>
              <a:rPr lang="ja-JP" altLang="en-US" sz="12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①まで：徒歩約</a:t>
            </a:r>
            <a:r>
              <a:rPr lang="en-US" altLang="ja-JP" sz="12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9</a:t>
            </a:r>
            <a:r>
              <a:rPr lang="ja-JP" altLang="en-US" sz="12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分　</a:t>
            </a:r>
            <a:r>
              <a:rPr lang="en-US" altLang="ja-JP" sz="12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700</a:t>
            </a:r>
            <a:r>
              <a:rPr lang="ja-JP" altLang="en-US" sz="12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メートル</a:t>
            </a:r>
          </a:p>
          <a:p>
            <a:pPr defTabSz="1042847"/>
            <a:r>
              <a:rPr lang="ja-JP" altLang="en-US" sz="12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②まで：徒歩約</a:t>
            </a:r>
            <a:r>
              <a:rPr lang="en-US" altLang="ja-JP" sz="12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22</a:t>
            </a:r>
            <a:r>
              <a:rPr lang="ja-JP" altLang="en-US" sz="12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分</a:t>
            </a:r>
            <a:endParaRPr lang="en-US" altLang="ja-JP" sz="1200" dirty="0">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a:p>
            <a:pPr defTabSz="1042847"/>
            <a:r>
              <a:rPr lang="ja-JP" altLang="en-US" sz="12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　　　　　　</a:t>
            </a:r>
            <a:r>
              <a:rPr lang="en-US" altLang="ja-JP" sz="12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1.8</a:t>
            </a:r>
            <a:r>
              <a:rPr lang="ja-JP" altLang="en-US" sz="12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キロメートル</a:t>
            </a:r>
            <a:endParaRPr lang="en-US" altLang="ja-JP" sz="1200" dirty="0">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a:p>
            <a:pPr defTabSz="1042847"/>
            <a:r>
              <a:rPr lang="ja-JP" altLang="en-US" sz="12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③まで：徒歩約</a:t>
            </a:r>
            <a:r>
              <a:rPr lang="en-US" altLang="ja-JP" sz="12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12</a:t>
            </a:r>
            <a:r>
              <a:rPr lang="ja-JP" altLang="en-US" sz="12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分　</a:t>
            </a:r>
            <a:r>
              <a:rPr lang="en-US" altLang="ja-JP" sz="12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1</a:t>
            </a:r>
            <a:r>
              <a:rPr lang="ja-JP" altLang="en-US" sz="12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キロメートル</a:t>
            </a:r>
            <a:endParaRPr lang="ja-JP" altLang="en-US" sz="1200" dirty="0">
              <a:solidFill>
                <a:prstClr val="black"/>
              </a:solidFill>
              <a:latin typeface="Calibri" panose="020F0502020204030204"/>
              <a:ea typeface="ＭＳ Ｐゴシック" panose="020B0600070205080204" pitchFamily="50" charset="-128"/>
            </a:endParaRPr>
          </a:p>
        </p:txBody>
      </p:sp>
      <p:sp>
        <p:nvSpPr>
          <p:cNvPr id="29" name="線吹き出し 1 (枠付き) 28"/>
          <p:cNvSpPr/>
          <p:nvPr/>
        </p:nvSpPr>
        <p:spPr>
          <a:xfrm>
            <a:off x="8174633" y="4361700"/>
            <a:ext cx="2472220" cy="1484078"/>
          </a:xfrm>
          <a:prstGeom prst="borderCallout1">
            <a:avLst>
              <a:gd name="adj1" fmla="val 118848"/>
              <a:gd name="adj2" fmla="val 43022"/>
              <a:gd name="adj3" fmla="val 100483"/>
              <a:gd name="adj4" fmla="val 42967"/>
            </a:avLst>
          </a:prstGeom>
          <a:solidFill>
            <a:schemeClr val="bg1"/>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1042847"/>
            <a:r>
              <a:rPr lang="en-US" altLang="ja-JP" sz="12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a:t>
            </a:r>
            <a:r>
              <a:rPr lang="ja-JP" altLang="en-US" sz="12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長崎市亀山社中記念館</a:t>
            </a:r>
            <a:r>
              <a:rPr lang="en-US" altLang="ja-JP" sz="12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a:t>
            </a:r>
          </a:p>
          <a:p>
            <a:pPr defTabSz="1042847"/>
            <a:r>
              <a:rPr lang="ja-JP" altLang="en-US" sz="12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①まで：徒歩約</a:t>
            </a:r>
            <a:r>
              <a:rPr lang="en-US" altLang="ja-JP" sz="12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12</a:t>
            </a:r>
            <a:r>
              <a:rPr lang="ja-JP" altLang="en-US" sz="12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分　</a:t>
            </a:r>
            <a:r>
              <a:rPr lang="en-US" altLang="ja-JP" sz="12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1</a:t>
            </a:r>
            <a:r>
              <a:rPr lang="ja-JP" altLang="en-US" sz="12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キロメートル</a:t>
            </a:r>
            <a:endParaRPr lang="en-US" altLang="ja-JP" sz="1200" dirty="0">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a:p>
            <a:pPr defTabSz="1042847"/>
            <a:r>
              <a:rPr lang="ja-JP" altLang="en-US" sz="12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②まで：徒歩約</a:t>
            </a:r>
            <a:r>
              <a:rPr lang="en-US" altLang="ja-JP" sz="12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26</a:t>
            </a:r>
            <a:r>
              <a:rPr lang="ja-JP" altLang="en-US" sz="12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分　</a:t>
            </a:r>
            <a:endParaRPr lang="en-US" altLang="ja-JP" sz="1200" dirty="0">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a:p>
            <a:pPr defTabSz="1042847"/>
            <a:r>
              <a:rPr lang="ja-JP" altLang="en-US" sz="12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　　　　　　</a:t>
            </a:r>
            <a:r>
              <a:rPr lang="en-US" altLang="ja-JP" sz="12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2.1</a:t>
            </a:r>
            <a:r>
              <a:rPr lang="ja-JP" altLang="en-US" sz="12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キロメートル</a:t>
            </a:r>
            <a:endParaRPr lang="en-US" altLang="ja-JP" sz="1200" dirty="0">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a:p>
            <a:pPr defTabSz="1042847"/>
            <a:r>
              <a:rPr lang="ja-JP" altLang="en-US" sz="12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③まで：徒歩約</a:t>
            </a:r>
            <a:r>
              <a:rPr lang="en-US" altLang="ja-JP" sz="12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17</a:t>
            </a:r>
            <a:r>
              <a:rPr lang="ja-JP" altLang="en-US" sz="12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分　</a:t>
            </a:r>
            <a:endParaRPr lang="en-US" altLang="ja-JP" sz="1200" dirty="0">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a:p>
            <a:pPr defTabSz="1042847"/>
            <a:r>
              <a:rPr lang="ja-JP" altLang="en-US" sz="12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　　　　　　</a:t>
            </a:r>
            <a:r>
              <a:rPr lang="en-US" altLang="ja-JP" sz="12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1.4</a:t>
            </a:r>
            <a:r>
              <a:rPr lang="ja-JP" altLang="en-US" sz="12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キロメートル</a:t>
            </a:r>
          </a:p>
          <a:p>
            <a:pPr algn="ctr" defTabSz="1042847"/>
            <a:endParaRPr lang="ja-JP" altLang="en-US" sz="1200" dirty="0">
              <a:solidFill>
                <a:prstClr val="black"/>
              </a:solidFill>
              <a:latin typeface="Calibri" panose="020F0502020204030204"/>
              <a:ea typeface="ＭＳ Ｐゴシック" panose="020B0600070205080204" pitchFamily="50" charset="-128"/>
            </a:endParaRPr>
          </a:p>
        </p:txBody>
      </p:sp>
      <p:sp>
        <p:nvSpPr>
          <p:cNvPr id="4" name="角丸四角形 3"/>
          <p:cNvSpPr/>
          <p:nvPr/>
        </p:nvSpPr>
        <p:spPr>
          <a:xfrm>
            <a:off x="9052146" y="2118703"/>
            <a:ext cx="1558650" cy="991530"/>
          </a:xfrm>
          <a:prstGeom prst="roundRect">
            <a:avLst/>
          </a:prstGeom>
          <a:ln w="28575">
            <a:solidFill>
              <a:schemeClr val="accent6">
                <a:lumMod val="50000"/>
              </a:schemeClr>
            </a:solidFill>
          </a:ln>
        </p:spPr>
        <p:style>
          <a:lnRef idx="2">
            <a:schemeClr val="accent6"/>
          </a:lnRef>
          <a:fillRef idx="1">
            <a:schemeClr val="lt1"/>
          </a:fillRef>
          <a:effectRef idx="0">
            <a:schemeClr val="accent6"/>
          </a:effectRef>
          <a:fontRef idx="minor">
            <a:schemeClr val="dk1"/>
          </a:fontRef>
        </p:style>
        <p:txBody>
          <a:bodyPr rtlCol="0" anchor="ctr"/>
          <a:lstStyle/>
          <a:p>
            <a:pPr algn="ctr" defTabSz="1042847"/>
            <a:r>
              <a:rPr lang="ja-JP" altLang="en-US" sz="1600" b="1" dirty="0">
                <a:solidFill>
                  <a:srgbClr val="006600"/>
                </a:solidFill>
                <a:latin typeface="Meiryo UI" panose="020B0604030504040204" pitchFamily="50" charset="-128"/>
                <a:ea typeface="Meiryo UI" panose="020B0604030504040204" pitchFamily="50" charset="-128"/>
                <a:cs typeface="Meiryo UI" panose="020B0604030504040204" pitchFamily="50" charset="-128"/>
              </a:rPr>
              <a:t>避難所②</a:t>
            </a:r>
            <a:endParaRPr lang="en-US" altLang="ja-JP" sz="1600" b="1" dirty="0">
              <a:solidFill>
                <a:srgbClr val="006600"/>
              </a:solidFill>
              <a:latin typeface="Meiryo UI" panose="020B0604030504040204" pitchFamily="50" charset="-128"/>
              <a:ea typeface="Meiryo UI" panose="020B0604030504040204" pitchFamily="50" charset="-128"/>
              <a:cs typeface="Meiryo UI" panose="020B0604030504040204" pitchFamily="50" charset="-128"/>
            </a:endParaRPr>
          </a:p>
          <a:p>
            <a:pPr algn="ctr" defTabSz="1042847"/>
            <a:r>
              <a:rPr lang="ja-JP" altLang="en-US" sz="1600" b="1" dirty="0">
                <a:solidFill>
                  <a:srgbClr val="006600"/>
                </a:solidFill>
                <a:latin typeface="Meiryo UI" panose="020B0604030504040204" pitchFamily="50" charset="-128"/>
                <a:ea typeface="Meiryo UI" panose="020B0604030504040204" pitchFamily="50" charset="-128"/>
                <a:cs typeface="Meiryo UI" panose="020B0604030504040204" pitchFamily="50" charset="-128"/>
              </a:rPr>
              <a:t>西坂小学校</a:t>
            </a:r>
          </a:p>
        </p:txBody>
      </p:sp>
      <p:sp>
        <p:nvSpPr>
          <p:cNvPr id="30" name="角丸四角形 29"/>
          <p:cNvSpPr/>
          <p:nvPr/>
        </p:nvSpPr>
        <p:spPr>
          <a:xfrm>
            <a:off x="9052146" y="3216311"/>
            <a:ext cx="1558650" cy="991530"/>
          </a:xfrm>
          <a:prstGeom prst="roundRect">
            <a:avLst/>
          </a:prstGeom>
          <a:ln w="28575">
            <a:solidFill>
              <a:schemeClr val="accent6">
                <a:lumMod val="50000"/>
              </a:schemeClr>
            </a:solidFill>
          </a:ln>
        </p:spPr>
        <p:style>
          <a:lnRef idx="2">
            <a:schemeClr val="accent6"/>
          </a:lnRef>
          <a:fillRef idx="1">
            <a:schemeClr val="lt1"/>
          </a:fillRef>
          <a:effectRef idx="0">
            <a:schemeClr val="accent6"/>
          </a:effectRef>
          <a:fontRef idx="minor">
            <a:schemeClr val="dk1"/>
          </a:fontRef>
        </p:style>
        <p:txBody>
          <a:bodyPr rtlCol="0" anchor="ctr"/>
          <a:lstStyle/>
          <a:p>
            <a:pPr algn="ctr" defTabSz="1042847"/>
            <a:r>
              <a:rPr lang="ja-JP" altLang="en-US" sz="1600" b="1" dirty="0">
                <a:solidFill>
                  <a:srgbClr val="006600"/>
                </a:solidFill>
                <a:latin typeface="Meiryo UI" panose="020B0604030504040204" pitchFamily="50" charset="-128"/>
                <a:ea typeface="Meiryo UI" panose="020B0604030504040204" pitchFamily="50" charset="-128"/>
                <a:cs typeface="Meiryo UI" panose="020B0604030504040204" pitchFamily="50" charset="-128"/>
              </a:rPr>
              <a:t>避難所①</a:t>
            </a:r>
            <a:endParaRPr lang="en-US" altLang="ja-JP" sz="1600" b="1" dirty="0">
              <a:solidFill>
                <a:srgbClr val="006600"/>
              </a:solidFill>
              <a:latin typeface="Meiryo UI" panose="020B0604030504040204" pitchFamily="50" charset="-128"/>
              <a:ea typeface="Meiryo UI" panose="020B0604030504040204" pitchFamily="50" charset="-128"/>
              <a:cs typeface="Meiryo UI" panose="020B0604030504040204" pitchFamily="50" charset="-128"/>
            </a:endParaRPr>
          </a:p>
          <a:p>
            <a:pPr algn="ctr" defTabSz="1042847"/>
            <a:r>
              <a:rPr lang="ja-JP" altLang="en-US" sz="1600" b="1" dirty="0">
                <a:solidFill>
                  <a:srgbClr val="006600"/>
                </a:solidFill>
                <a:latin typeface="Meiryo UI" panose="020B0604030504040204" pitchFamily="50" charset="-128"/>
                <a:ea typeface="Meiryo UI" panose="020B0604030504040204" pitchFamily="50" charset="-128"/>
                <a:cs typeface="Meiryo UI" panose="020B0604030504040204" pitchFamily="50" charset="-128"/>
              </a:rPr>
              <a:t>桜町小学校</a:t>
            </a:r>
          </a:p>
        </p:txBody>
      </p:sp>
      <p:sp>
        <p:nvSpPr>
          <p:cNvPr id="31" name="角丸四角形 30"/>
          <p:cNvSpPr/>
          <p:nvPr/>
        </p:nvSpPr>
        <p:spPr>
          <a:xfrm>
            <a:off x="9173862" y="6541411"/>
            <a:ext cx="1558650" cy="991530"/>
          </a:xfrm>
          <a:prstGeom prst="roundRect">
            <a:avLst/>
          </a:prstGeom>
          <a:ln w="28575">
            <a:solidFill>
              <a:schemeClr val="accent6">
                <a:lumMod val="50000"/>
              </a:schemeClr>
            </a:solidFill>
          </a:ln>
        </p:spPr>
        <p:style>
          <a:lnRef idx="2">
            <a:schemeClr val="accent6"/>
          </a:lnRef>
          <a:fillRef idx="1">
            <a:schemeClr val="lt1"/>
          </a:fillRef>
          <a:effectRef idx="0">
            <a:schemeClr val="accent6"/>
          </a:effectRef>
          <a:fontRef idx="minor">
            <a:schemeClr val="dk1"/>
          </a:fontRef>
        </p:style>
        <p:txBody>
          <a:bodyPr rtlCol="0" anchor="ctr"/>
          <a:lstStyle/>
          <a:p>
            <a:pPr algn="ctr" defTabSz="1042847"/>
            <a:r>
              <a:rPr lang="ja-JP" altLang="en-US" sz="1600" b="1" dirty="0">
                <a:solidFill>
                  <a:srgbClr val="006600"/>
                </a:solidFill>
                <a:latin typeface="Meiryo UI" panose="020B0604030504040204" pitchFamily="50" charset="-128"/>
                <a:ea typeface="Meiryo UI" panose="020B0604030504040204" pitchFamily="50" charset="-128"/>
                <a:cs typeface="Meiryo UI" panose="020B0604030504040204" pitchFamily="50" charset="-128"/>
              </a:rPr>
              <a:t>避難所③</a:t>
            </a:r>
            <a:endParaRPr lang="en-US" altLang="ja-JP" sz="1600" b="1" dirty="0">
              <a:solidFill>
                <a:srgbClr val="006600"/>
              </a:solidFill>
              <a:latin typeface="Meiryo UI" panose="020B0604030504040204" pitchFamily="50" charset="-128"/>
              <a:ea typeface="Meiryo UI" panose="020B0604030504040204" pitchFamily="50" charset="-128"/>
              <a:cs typeface="Meiryo UI" panose="020B0604030504040204" pitchFamily="50" charset="-128"/>
            </a:endParaRPr>
          </a:p>
          <a:p>
            <a:pPr algn="ctr" defTabSz="1042847"/>
            <a:r>
              <a:rPr lang="ja-JP" altLang="en-US" sz="1600" b="1" dirty="0">
                <a:solidFill>
                  <a:srgbClr val="006600"/>
                </a:solidFill>
                <a:latin typeface="Meiryo UI" panose="020B0604030504040204" pitchFamily="50" charset="-128"/>
                <a:ea typeface="Meiryo UI" panose="020B0604030504040204" pitchFamily="50" charset="-128"/>
                <a:cs typeface="Meiryo UI" panose="020B0604030504040204" pitchFamily="50" charset="-128"/>
              </a:rPr>
              <a:t>新興善</a:t>
            </a:r>
            <a:endParaRPr lang="en-US" altLang="ja-JP" sz="1600" b="1" dirty="0">
              <a:solidFill>
                <a:srgbClr val="006600"/>
              </a:solidFill>
              <a:latin typeface="Meiryo UI" panose="020B0604030504040204" pitchFamily="50" charset="-128"/>
              <a:ea typeface="Meiryo UI" panose="020B0604030504040204" pitchFamily="50" charset="-128"/>
              <a:cs typeface="Meiryo UI" panose="020B0604030504040204" pitchFamily="50" charset="-128"/>
            </a:endParaRPr>
          </a:p>
          <a:p>
            <a:pPr algn="ctr" defTabSz="1042847"/>
            <a:r>
              <a:rPr lang="ja-JP" altLang="en-US" sz="1600" b="1" dirty="0">
                <a:solidFill>
                  <a:srgbClr val="006600"/>
                </a:solidFill>
                <a:latin typeface="Meiryo UI" panose="020B0604030504040204" pitchFamily="50" charset="-128"/>
                <a:ea typeface="Meiryo UI" panose="020B0604030504040204" pitchFamily="50" charset="-128"/>
                <a:cs typeface="Meiryo UI" panose="020B0604030504040204" pitchFamily="50" charset="-128"/>
              </a:rPr>
              <a:t>メモリアル</a:t>
            </a:r>
          </a:p>
        </p:txBody>
      </p:sp>
      <p:cxnSp>
        <p:nvCxnSpPr>
          <p:cNvPr id="33" name="直線コネクタ 32"/>
          <p:cNvCxnSpPr>
            <a:stCxn id="9" idx="3"/>
          </p:cNvCxnSpPr>
          <p:nvPr/>
        </p:nvCxnSpPr>
        <p:spPr>
          <a:xfrm flipV="1">
            <a:off x="6434721" y="4092926"/>
            <a:ext cx="2530360" cy="792502"/>
          </a:xfrm>
          <a:prstGeom prst="line">
            <a:avLst/>
          </a:prstGeom>
          <a:ln w="28575">
            <a:solidFill>
              <a:schemeClr val="accent6">
                <a:lumMod val="50000"/>
              </a:schemeClr>
            </a:solidFill>
          </a:ln>
        </p:spPr>
        <p:style>
          <a:lnRef idx="1">
            <a:schemeClr val="accent1"/>
          </a:lnRef>
          <a:fillRef idx="0">
            <a:schemeClr val="accent1"/>
          </a:fillRef>
          <a:effectRef idx="0">
            <a:schemeClr val="accent1"/>
          </a:effectRef>
          <a:fontRef idx="minor">
            <a:schemeClr val="tx1"/>
          </a:fontRef>
        </p:style>
      </p:cxnSp>
      <p:pic>
        <p:nvPicPr>
          <p:cNvPr id="32"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803892" y="2049063"/>
            <a:ext cx="458575" cy="55339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5" name="線吹き出し 1 (枠付き) 24"/>
          <p:cNvSpPr/>
          <p:nvPr/>
        </p:nvSpPr>
        <p:spPr>
          <a:xfrm>
            <a:off x="74176" y="2133625"/>
            <a:ext cx="2472220" cy="1245450"/>
          </a:xfrm>
          <a:prstGeom prst="borderCallout1">
            <a:avLst>
              <a:gd name="adj1" fmla="val 59319"/>
              <a:gd name="adj2" fmla="val 99958"/>
              <a:gd name="adj3" fmla="val 93492"/>
              <a:gd name="adj4" fmla="val 109296"/>
            </a:avLst>
          </a:prstGeom>
          <a:solidFill>
            <a:schemeClr val="bg1"/>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1042847"/>
            <a:r>
              <a:rPr lang="en-US" altLang="ja-JP" sz="12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a:t>
            </a:r>
            <a:r>
              <a:rPr lang="ja-JP" altLang="en-US" sz="12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日本二十六聖人殉教地</a:t>
            </a:r>
            <a:r>
              <a:rPr lang="en-US" altLang="ja-JP" sz="12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a:t>
            </a:r>
          </a:p>
          <a:p>
            <a:pPr defTabSz="1042847"/>
            <a:r>
              <a:rPr lang="ja-JP" altLang="en-US" sz="12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①まで：徒歩約</a:t>
            </a:r>
            <a:r>
              <a:rPr lang="en-US" altLang="ja-JP" sz="12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11</a:t>
            </a:r>
            <a:r>
              <a:rPr lang="ja-JP" altLang="en-US" sz="12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分　</a:t>
            </a:r>
            <a:r>
              <a:rPr lang="en-US" altLang="ja-JP" sz="12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950</a:t>
            </a:r>
            <a:r>
              <a:rPr lang="ja-JP" altLang="en-US" sz="12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メートル</a:t>
            </a:r>
            <a:endParaRPr lang="en-US" altLang="ja-JP" sz="1200" dirty="0">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a:p>
            <a:pPr defTabSz="1042847"/>
            <a:r>
              <a:rPr lang="ja-JP" altLang="en-US" sz="12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②まで：徒歩約</a:t>
            </a:r>
            <a:r>
              <a:rPr lang="en-US" altLang="ja-JP" sz="12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4</a:t>
            </a:r>
            <a:r>
              <a:rPr lang="ja-JP" altLang="en-US" sz="12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分　</a:t>
            </a:r>
            <a:r>
              <a:rPr lang="en-US" altLang="ja-JP" sz="12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300</a:t>
            </a:r>
            <a:r>
              <a:rPr lang="ja-JP" altLang="en-US" sz="12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メートル</a:t>
            </a:r>
            <a:endParaRPr lang="en-US" altLang="ja-JP" sz="1200" dirty="0">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a:p>
            <a:pPr defTabSz="1042847"/>
            <a:r>
              <a:rPr lang="ja-JP" altLang="en-US" sz="12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③まで：徒歩約</a:t>
            </a:r>
            <a:r>
              <a:rPr lang="en-US" altLang="ja-JP" sz="12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12</a:t>
            </a:r>
            <a:r>
              <a:rPr lang="ja-JP" altLang="en-US" sz="12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分　</a:t>
            </a:r>
            <a:r>
              <a:rPr lang="en-US" altLang="ja-JP" sz="12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1</a:t>
            </a:r>
            <a:r>
              <a:rPr lang="ja-JP" altLang="en-US" sz="12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キロメートル</a:t>
            </a:r>
            <a:endParaRPr lang="ja-JP" altLang="en-US" sz="1200" dirty="0">
              <a:solidFill>
                <a:prstClr val="black"/>
              </a:solidFill>
              <a:latin typeface="Calibri" panose="020F0502020204030204"/>
              <a:ea typeface="ＭＳ Ｐゴシック" panose="020B0600070205080204" pitchFamily="50" charset="-128"/>
            </a:endParaRPr>
          </a:p>
        </p:txBody>
      </p:sp>
      <p:cxnSp>
        <p:nvCxnSpPr>
          <p:cNvPr id="35" name="直線コネクタ 34"/>
          <p:cNvCxnSpPr/>
          <p:nvPr/>
        </p:nvCxnSpPr>
        <p:spPr>
          <a:xfrm>
            <a:off x="4887632" y="6669844"/>
            <a:ext cx="4199164" cy="565302"/>
          </a:xfrm>
          <a:prstGeom prst="line">
            <a:avLst/>
          </a:prstGeom>
          <a:ln w="28575">
            <a:solidFill>
              <a:schemeClr val="accent6">
                <a:lumMod val="50000"/>
              </a:schemeClr>
            </a:solidFill>
          </a:ln>
        </p:spPr>
        <p:style>
          <a:lnRef idx="1">
            <a:schemeClr val="accent1"/>
          </a:lnRef>
          <a:fillRef idx="0">
            <a:schemeClr val="accent1"/>
          </a:fillRef>
          <a:effectRef idx="0">
            <a:schemeClr val="accent1"/>
          </a:effectRef>
          <a:fontRef idx="minor">
            <a:schemeClr val="tx1"/>
          </a:fontRef>
        </p:style>
      </p:cxnSp>
      <p:cxnSp>
        <p:nvCxnSpPr>
          <p:cNvPr id="36" name="直線コネクタ 35"/>
          <p:cNvCxnSpPr/>
          <p:nvPr/>
        </p:nvCxnSpPr>
        <p:spPr>
          <a:xfrm>
            <a:off x="3262467" y="2529906"/>
            <a:ext cx="5702613" cy="0"/>
          </a:xfrm>
          <a:prstGeom prst="line">
            <a:avLst/>
          </a:prstGeom>
          <a:ln w="28575">
            <a:solidFill>
              <a:schemeClr val="accent6">
                <a:lumMod val="50000"/>
              </a:schemeClr>
            </a:solidFill>
          </a:ln>
        </p:spPr>
        <p:style>
          <a:lnRef idx="1">
            <a:schemeClr val="accent1"/>
          </a:lnRef>
          <a:fillRef idx="0">
            <a:schemeClr val="accent1"/>
          </a:fillRef>
          <a:effectRef idx="0">
            <a:schemeClr val="accent1"/>
          </a:effectRef>
          <a:fontRef idx="minor">
            <a:schemeClr val="tx1"/>
          </a:fontRef>
        </p:style>
      </p:cxnSp>
      <p:sp>
        <p:nvSpPr>
          <p:cNvPr id="39" name="正方形/長方形 38"/>
          <p:cNvSpPr/>
          <p:nvPr/>
        </p:nvSpPr>
        <p:spPr>
          <a:xfrm>
            <a:off x="8395291" y="6145816"/>
            <a:ext cx="1485409" cy="392438"/>
          </a:xfrm>
          <a:prstGeom prst="rect">
            <a:avLst/>
          </a:prstGeom>
          <a:noFill/>
          <a:ln w="254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lIns="104284" tIns="52142" rIns="104284" bIns="52142" rtlCol="0" anchor="ctr"/>
          <a:lstStyle/>
          <a:p>
            <a:pPr algn="ctr" defTabSz="1042847"/>
            <a:endParaRPr lang="ja-JP" altLang="en-US" sz="2100">
              <a:solidFill>
                <a:prstClr val="white"/>
              </a:solidFill>
              <a:latin typeface="Calibri" panose="020F0502020204030204"/>
              <a:ea typeface="ＭＳ Ｐゴシック" panose="020B0600070205080204" pitchFamily="50" charset="-128"/>
            </a:endParaRPr>
          </a:p>
        </p:txBody>
      </p:sp>
      <p:sp>
        <p:nvSpPr>
          <p:cNvPr id="47" name="正方形/長方形 46"/>
          <p:cNvSpPr/>
          <p:nvPr/>
        </p:nvSpPr>
        <p:spPr>
          <a:xfrm>
            <a:off x="7743433" y="6727887"/>
            <a:ext cx="695392" cy="300585"/>
          </a:xfrm>
          <a:prstGeom prst="rect">
            <a:avLst/>
          </a:prstGeom>
          <a:noFill/>
          <a:ln w="254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lIns="104284" tIns="52142" rIns="104284" bIns="52142" rtlCol="0" anchor="ctr"/>
          <a:lstStyle/>
          <a:p>
            <a:pPr algn="ctr" defTabSz="1042847"/>
            <a:endParaRPr lang="ja-JP" altLang="en-US" sz="2100">
              <a:solidFill>
                <a:prstClr val="white"/>
              </a:solidFill>
              <a:latin typeface="Calibri" panose="020F0502020204030204"/>
              <a:ea typeface="ＭＳ Ｐゴシック" panose="020B0600070205080204" pitchFamily="50" charset="-128"/>
            </a:endParaRPr>
          </a:p>
        </p:txBody>
      </p:sp>
      <p:sp>
        <p:nvSpPr>
          <p:cNvPr id="7" name="正方形/長方形 6"/>
          <p:cNvSpPr/>
          <p:nvPr/>
        </p:nvSpPr>
        <p:spPr>
          <a:xfrm>
            <a:off x="5437026" y="83915"/>
            <a:ext cx="5345577" cy="307712"/>
          </a:xfrm>
          <a:prstGeom prst="rect">
            <a:avLst/>
          </a:prstGeom>
        </p:spPr>
        <p:txBody>
          <a:bodyPr>
            <a:spAutoFit/>
          </a:bodyPr>
          <a:lstStyle/>
          <a:p>
            <a:pPr defTabSz="1042847"/>
            <a:r>
              <a:rPr lang="en-US" altLang="ja-JP" sz="1400" dirty="0">
                <a:solidFill>
                  <a:prstClr val="white"/>
                </a:solidFill>
                <a:latin typeface="Meiryo UI" panose="020B0604030504040204" pitchFamily="50" charset="-128"/>
                <a:ea typeface="Meiryo UI" panose="020B0604030504040204" pitchFamily="50" charset="-128"/>
                <a:cs typeface="Meiryo UI" panose="020B0604030504040204" pitchFamily="50" charset="-128"/>
              </a:rPr>
              <a:t>※</a:t>
            </a:r>
            <a:r>
              <a:rPr lang="ja-JP" altLang="en-US" sz="1400" dirty="0">
                <a:solidFill>
                  <a:prstClr val="white"/>
                </a:solidFill>
                <a:latin typeface="Meiryo UI" panose="020B0604030504040204" pitchFamily="50" charset="-128"/>
                <a:ea typeface="Meiryo UI" panose="020B0604030504040204" pitchFamily="50" charset="-128"/>
                <a:cs typeface="Meiryo UI" panose="020B0604030504040204" pitchFamily="50" charset="-128"/>
              </a:rPr>
              <a:t>各スポットから避難所までの所要時間及び距離はおおよその目安です</a:t>
            </a:r>
          </a:p>
        </p:txBody>
      </p:sp>
    </p:spTree>
    <p:extLst>
      <p:ext uri="{BB962C8B-B14F-4D97-AF65-F5344CB8AC3E}">
        <p14:creationId xmlns:p14="http://schemas.microsoft.com/office/powerpoint/2010/main" val="198964783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312972" y="2109864"/>
            <a:ext cx="5794354" cy="541732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テキスト ボックス 4"/>
          <p:cNvSpPr txBox="1"/>
          <p:nvPr/>
        </p:nvSpPr>
        <p:spPr>
          <a:xfrm>
            <a:off x="131814" y="77421"/>
            <a:ext cx="10389593" cy="628413"/>
          </a:xfrm>
          <a:prstGeom prst="rect">
            <a:avLst/>
          </a:prstGeom>
          <a:solidFill>
            <a:srgbClr val="C00000"/>
          </a:solidFill>
          <a:ln>
            <a:noFill/>
          </a:ln>
        </p:spPr>
        <p:style>
          <a:lnRef idx="3">
            <a:schemeClr val="lt1"/>
          </a:lnRef>
          <a:fillRef idx="1">
            <a:schemeClr val="accent1"/>
          </a:fillRef>
          <a:effectRef idx="1">
            <a:schemeClr val="accent1"/>
          </a:effectRef>
          <a:fontRef idx="minor">
            <a:schemeClr val="lt1"/>
          </a:fontRef>
        </p:style>
        <p:txBody>
          <a:bodyPr wrap="square" lIns="104284" tIns="52142" rIns="104284" bIns="52142" rtlCol="0">
            <a:spAutoFit/>
          </a:bodyPr>
          <a:lstStyle/>
          <a:p>
            <a:pPr defTabSz="1042847"/>
            <a:r>
              <a:rPr lang="ja-JP" altLang="en-US" b="1" dirty="0">
                <a:solidFill>
                  <a:prstClr val="white"/>
                </a:solidFill>
                <a:latin typeface="Meiryo UI" panose="020B0604030504040204" pitchFamily="50" charset="-128"/>
                <a:ea typeface="Meiryo UI" panose="020B0604030504040204" pitchFamily="50" charset="-128"/>
                <a:cs typeface="Meiryo UI" panose="020B0604030504040204" pitchFamily="50" charset="-128"/>
              </a:rPr>
              <a:t>中川界隈</a:t>
            </a:r>
            <a:endParaRPr lang="en-US" altLang="ja-JP" b="1" dirty="0">
              <a:solidFill>
                <a:prstClr val="white"/>
              </a:solidFill>
              <a:latin typeface="Meiryo UI" panose="020B0604030504040204" pitchFamily="50" charset="-128"/>
              <a:ea typeface="Meiryo UI" panose="020B0604030504040204" pitchFamily="50" charset="-128"/>
              <a:cs typeface="Meiryo UI" panose="020B0604030504040204" pitchFamily="50" charset="-128"/>
            </a:endParaRPr>
          </a:p>
          <a:p>
            <a:pPr defTabSz="1042847"/>
            <a:r>
              <a:rPr lang="en-US" altLang="ja-JP" sz="1600" dirty="0">
                <a:solidFill>
                  <a:prstClr val="white"/>
                </a:solidFill>
                <a:latin typeface="Meiryo UI" panose="020B0604030504040204" pitchFamily="50" charset="-128"/>
                <a:ea typeface="Meiryo UI" panose="020B0604030504040204" pitchFamily="50" charset="-128"/>
                <a:cs typeface="Meiryo UI" panose="020B0604030504040204" pitchFamily="50" charset="-128"/>
              </a:rPr>
              <a:t>【</a:t>
            </a:r>
            <a:r>
              <a:rPr lang="ja-JP" altLang="en-US" sz="1600" dirty="0">
                <a:solidFill>
                  <a:prstClr val="white"/>
                </a:solidFill>
                <a:latin typeface="Meiryo UI" panose="020B0604030504040204" pitchFamily="50" charset="-128"/>
                <a:ea typeface="Meiryo UI" panose="020B0604030504040204" pitchFamily="50" charset="-128"/>
                <a:cs typeface="Meiryo UI" panose="020B0604030504040204" pitchFamily="50" charset="-128"/>
              </a:rPr>
              <a:t>主要スポット</a:t>
            </a:r>
            <a:r>
              <a:rPr lang="en-US" altLang="ja-JP" sz="1600" dirty="0">
                <a:solidFill>
                  <a:prstClr val="white"/>
                </a:solidFill>
                <a:latin typeface="Meiryo UI" panose="020B0604030504040204" pitchFamily="50" charset="-128"/>
                <a:ea typeface="Meiryo UI" panose="020B0604030504040204" pitchFamily="50" charset="-128"/>
                <a:cs typeface="Meiryo UI" panose="020B0604030504040204" pitchFamily="50" charset="-128"/>
              </a:rPr>
              <a:t>】</a:t>
            </a:r>
            <a:r>
              <a:rPr lang="ja-JP" altLang="en-US" sz="1600" dirty="0">
                <a:solidFill>
                  <a:prstClr val="white"/>
                </a:solidFill>
                <a:latin typeface="Meiryo UI" panose="020B0604030504040204" pitchFamily="50" charset="-128"/>
                <a:ea typeface="Meiryo UI" panose="020B0604030504040204" pitchFamily="50" charset="-128"/>
                <a:cs typeface="Meiryo UI" panose="020B0604030504040204" pitchFamily="50" charset="-128"/>
              </a:rPr>
              <a:t>シーボルト記念館　など・・</a:t>
            </a:r>
            <a:endParaRPr lang="zh-TW" altLang="en-US" sz="1600" dirty="0">
              <a:solidFill>
                <a:prstClr val="white"/>
              </a:solidFill>
              <a:latin typeface="Meiryo UI" panose="020B0604030504040204" pitchFamily="50" charset="-128"/>
              <a:ea typeface="Meiryo UI" panose="020B0604030504040204" pitchFamily="50" charset="-128"/>
              <a:cs typeface="Meiryo UI" panose="020B0604030504040204" pitchFamily="50" charset="-128"/>
            </a:endParaRPr>
          </a:p>
        </p:txBody>
      </p:sp>
      <p:sp>
        <p:nvSpPr>
          <p:cNvPr id="6" name="角丸四角形 5"/>
          <p:cNvSpPr/>
          <p:nvPr/>
        </p:nvSpPr>
        <p:spPr>
          <a:xfrm>
            <a:off x="116826" y="750796"/>
            <a:ext cx="10388593" cy="1292492"/>
          </a:xfrm>
          <a:prstGeom prst="roundRect">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04284" tIns="52142" rIns="104284" bIns="52142" rtlCol="0" anchor="ctr"/>
          <a:lstStyle/>
          <a:p>
            <a:pPr algn="ctr" defTabSz="1042847"/>
            <a:endParaRPr lang="en-US" altLang="ja-JP" b="1" dirty="0">
              <a:solidFill>
                <a:prstClr val="black"/>
              </a:solidFill>
              <a:latin typeface="Meiryo UI" panose="020B0604030504040204" pitchFamily="50" charset="-128"/>
              <a:ea typeface="Meiryo UI" panose="020B0604030504040204" pitchFamily="50" charset="-128"/>
            </a:endParaRPr>
          </a:p>
          <a:p>
            <a:pPr algn="ctr" defTabSz="1042847"/>
            <a:r>
              <a:rPr lang="ja-JP" altLang="en-US" b="1" dirty="0">
                <a:solidFill>
                  <a:prstClr val="black"/>
                </a:solidFill>
                <a:latin typeface="Meiryo UI" panose="020B0604030504040204" pitchFamily="50" charset="-128"/>
                <a:ea typeface="Meiryo UI" panose="020B0604030504040204" pitchFamily="50" charset="-128"/>
              </a:rPr>
              <a:t>避難所①「桜馬場中学校」    </a:t>
            </a:r>
            <a:r>
              <a:rPr lang="ja-JP" altLang="en-US" sz="1600" b="1" dirty="0">
                <a:solidFill>
                  <a:prstClr val="black"/>
                </a:solidFill>
                <a:latin typeface="Meiryo UI" panose="020B0604030504040204" pitchFamily="50" charset="-128"/>
                <a:ea typeface="Meiryo UI" panose="020B0604030504040204" pitchFamily="50" charset="-128"/>
              </a:rPr>
              <a:t>住所</a:t>
            </a:r>
            <a:r>
              <a:rPr lang="zh-TW" altLang="en-US" sz="1600" b="1" dirty="0">
                <a:solidFill>
                  <a:prstClr val="black"/>
                </a:solidFill>
                <a:latin typeface="Meiryo UI" panose="020B0604030504040204" pitchFamily="50" charset="-128"/>
                <a:ea typeface="Meiryo UI" panose="020B0604030504040204" pitchFamily="50" charset="-128"/>
              </a:rPr>
              <a:t>：</a:t>
            </a:r>
            <a:r>
              <a:rPr lang="zh-TW" altLang="en-US" sz="1600" b="1"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長崎市</a:t>
            </a:r>
            <a:r>
              <a:rPr lang="ja-JP" altLang="en-US" sz="1600" b="1"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桜馬場</a:t>
            </a:r>
            <a:r>
              <a:rPr lang="en-US" altLang="ja-JP" sz="1600" b="1"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2-2-1 </a:t>
            </a:r>
            <a:r>
              <a:rPr lang="ja-JP" altLang="en-US" sz="1600" b="1"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　</a:t>
            </a:r>
            <a:r>
              <a:rPr lang="en-US" altLang="ja-JP" sz="1600" b="1" dirty="0">
                <a:solidFill>
                  <a:prstClr val="black"/>
                </a:solidFill>
                <a:latin typeface="Meiryo UI" panose="020B0604030504040204" pitchFamily="50" charset="-128"/>
                <a:ea typeface="Meiryo UI" panose="020B0604030504040204" pitchFamily="50" charset="-128"/>
              </a:rPr>
              <a:t>TEL</a:t>
            </a:r>
            <a:r>
              <a:rPr lang="zh-TW" altLang="en-US" sz="1600" b="1" dirty="0">
                <a:solidFill>
                  <a:prstClr val="black"/>
                </a:solidFill>
                <a:latin typeface="Meiryo UI" panose="020B0604030504040204" pitchFamily="50" charset="-128"/>
                <a:ea typeface="Meiryo UI" panose="020B0604030504040204" pitchFamily="50" charset="-128"/>
              </a:rPr>
              <a:t>：</a:t>
            </a:r>
            <a:r>
              <a:rPr lang="en-US" altLang="zh-TW" sz="1600" b="1" dirty="0">
                <a:solidFill>
                  <a:prstClr val="black"/>
                </a:solidFill>
                <a:latin typeface="Meiryo UI" panose="020B0604030504040204" pitchFamily="50" charset="-128"/>
                <a:ea typeface="Meiryo UI" panose="020B0604030504040204" pitchFamily="50" charset="-128"/>
              </a:rPr>
              <a:t>095-822-3341</a:t>
            </a:r>
            <a:endParaRPr lang="ja-JP" altLang="en-US" sz="1600" dirty="0">
              <a:solidFill>
                <a:prstClr val="black"/>
              </a:solidFill>
              <a:latin typeface="Meiryo UI" panose="020B0604030504040204" pitchFamily="50" charset="-128"/>
              <a:ea typeface="Meiryo UI" panose="020B0604030504040204" pitchFamily="50" charset="-128"/>
            </a:endParaRPr>
          </a:p>
          <a:p>
            <a:pPr algn="ctr" defTabSz="1042847"/>
            <a:r>
              <a:rPr lang="ja-JP" altLang="en-US" b="1" dirty="0">
                <a:solidFill>
                  <a:prstClr val="black"/>
                </a:solidFill>
                <a:latin typeface="Meiryo UI" panose="020B0604030504040204" pitchFamily="50" charset="-128"/>
                <a:ea typeface="Meiryo UI" panose="020B0604030504040204" pitchFamily="50" charset="-128"/>
              </a:rPr>
              <a:t>避難所②「桜馬場地区ふれあいセンター」    </a:t>
            </a:r>
            <a:r>
              <a:rPr lang="ja-JP" altLang="en-US" sz="1600" b="1" dirty="0">
                <a:solidFill>
                  <a:prstClr val="black"/>
                </a:solidFill>
                <a:latin typeface="Meiryo UI" panose="020B0604030504040204" pitchFamily="50" charset="-128"/>
                <a:ea typeface="Meiryo UI" panose="020B0604030504040204" pitchFamily="50" charset="-128"/>
              </a:rPr>
              <a:t>住所</a:t>
            </a:r>
            <a:r>
              <a:rPr lang="zh-TW" altLang="en-US" sz="1600" b="1" dirty="0">
                <a:solidFill>
                  <a:prstClr val="black"/>
                </a:solidFill>
                <a:latin typeface="Meiryo UI" panose="020B0604030504040204" pitchFamily="50" charset="-128"/>
                <a:ea typeface="Meiryo UI" panose="020B0604030504040204" pitchFamily="50" charset="-128"/>
              </a:rPr>
              <a:t>：</a:t>
            </a:r>
            <a:r>
              <a:rPr lang="zh-TW" altLang="en-US" sz="1600" b="1"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長崎市</a:t>
            </a:r>
            <a:r>
              <a:rPr lang="ja-JP" altLang="en-US" sz="1600" b="1"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桜馬場</a:t>
            </a:r>
            <a:r>
              <a:rPr lang="en-US" altLang="ja-JP" sz="1600" b="1"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1-1-5 </a:t>
            </a:r>
            <a:r>
              <a:rPr lang="ja-JP" altLang="en-US" sz="1600" b="1"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　</a:t>
            </a:r>
            <a:r>
              <a:rPr lang="en-US" altLang="ja-JP" sz="1600" b="1" dirty="0">
                <a:solidFill>
                  <a:prstClr val="black"/>
                </a:solidFill>
                <a:latin typeface="Meiryo UI" panose="020B0604030504040204" pitchFamily="50" charset="-128"/>
                <a:ea typeface="Meiryo UI" panose="020B0604030504040204" pitchFamily="50" charset="-128"/>
              </a:rPr>
              <a:t>TEL</a:t>
            </a:r>
            <a:r>
              <a:rPr lang="zh-TW" altLang="en-US" sz="1600" b="1" dirty="0">
                <a:solidFill>
                  <a:prstClr val="black"/>
                </a:solidFill>
                <a:latin typeface="Meiryo UI" panose="020B0604030504040204" pitchFamily="50" charset="-128"/>
                <a:ea typeface="Meiryo UI" panose="020B0604030504040204" pitchFamily="50" charset="-128"/>
              </a:rPr>
              <a:t>：</a:t>
            </a:r>
            <a:r>
              <a:rPr lang="en-US" altLang="zh-TW" sz="1600" b="1" dirty="0">
                <a:solidFill>
                  <a:prstClr val="black"/>
                </a:solidFill>
                <a:latin typeface="Meiryo UI" panose="020B0604030504040204" pitchFamily="50" charset="-128"/>
                <a:ea typeface="Meiryo UI" panose="020B0604030504040204" pitchFamily="50" charset="-128"/>
              </a:rPr>
              <a:t>095-828-2044</a:t>
            </a:r>
            <a:endParaRPr lang="ja-JP" altLang="en-US" sz="1600" dirty="0">
              <a:solidFill>
                <a:prstClr val="black"/>
              </a:solidFill>
              <a:latin typeface="Meiryo UI" panose="020B0604030504040204" pitchFamily="50" charset="-128"/>
              <a:ea typeface="Meiryo UI" panose="020B0604030504040204" pitchFamily="50" charset="-128"/>
            </a:endParaRPr>
          </a:p>
          <a:p>
            <a:pPr algn="ctr" defTabSz="1042847"/>
            <a:r>
              <a:rPr lang="ja-JP" altLang="en-US" b="1" dirty="0">
                <a:solidFill>
                  <a:prstClr val="black"/>
                </a:solidFill>
                <a:latin typeface="Meiryo UI" panose="020B0604030504040204" pitchFamily="50" charset="-128"/>
                <a:ea typeface="Meiryo UI" panose="020B0604030504040204" pitchFamily="50" charset="-128"/>
              </a:rPr>
              <a:t>避難所③「上長崎地区ふれあいセンター」    </a:t>
            </a:r>
            <a:r>
              <a:rPr lang="ja-JP" altLang="en-US" sz="1600" b="1" dirty="0">
                <a:solidFill>
                  <a:prstClr val="black"/>
                </a:solidFill>
                <a:latin typeface="Meiryo UI" panose="020B0604030504040204" pitchFamily="50" charset="-128"/>
                <a:ea typeface="Meiryo UI" panose="020B0604030504040204" pitchFamily="50" charset="-128"/>
              </a:rPr>
              <a:t>住所</a:t>
            </a:r>
            <a:r>
              <a:rPr lang="zh-TW" altLang="en-US" sz="1600" b="1" dirty="0">
                <a:solidFill>
                  <a:prstClr val="black"/>
                </a:solidFill>
                <a:latin typeface="Meiryo UI" panose="020B0604030504040204" pitchFamily="50" charset="-128"/>
                <a:ea typeface="Meiryo UI" panose="020B0604030504040204" pitchFamily="50" charset="-128"/>
              </a:rPr>
              <a:t>：</a:t>
            </a:r>
            <a:r>
              <a:rPr lang="zh-TW" altLang="en-US" sz="1600" b="1"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長崎市</a:t>
            </a:r>
            <a:r>
              <a:rPr lang="ja-JP" altLang="en-US" sz="1600" b="1"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片淵町</a:t>
            </a:r>
            <a:r>
              <a:rPr lang="en-US" altLang="ja-JP" sz="1600" b="1"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1-13-13 </a:t>
            </a:r>
            <a:r>
              <a:rPr lang="ja-JP" altLang="en-US" sz="1600" b="1"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　</a:t>
            </a:r>
            <a:r>
              <a:rPr lang="en-US" altLang="ja-JP" sz="1600" b="1" dirty="0">
                <a:solidFill>
                  <a:prstClr val="black"/>
                </a:solidFill>
                <a:latin typeface="Meiryo UI" panose="020B0604030504040204" pitchFamily="50" charset="-128"/>
                <a:ea typeface="Meiryo UI" panose="020B0604030504040204" pitchFamily="50" charset="-128"/>
              </a:rPr>
              <a:t>TEL</a:t>
            </a:r>
            <a:r>
              <a:rPr lang="zh-TW" altLang="en-US" sz="1600" b="1" dirty="0">
                <a:solidFill>
                  <a:prstClr val="black"/>
                </a:solidFill>
                <a:latin typeface="Meiryo UI" panose="020B0604030504040204" pitchFamily="50" charset="-128"/>
                <a:ea typeface="Meiryo UI" panose="020B0604030504040204" pitchFamily="50" charset="-128"/>
              </a:rPr>
              <a:t>：</a:t>
            </a:r>
            <a:r>
              <a:rPr lang="en-US" altLang="zh-TW" sz="1600" b="1" dirty="0">
                <a:solidFill>
                  <a:prstClr val="black"/>
                </a:solidFill>
                <a:latin typeface="Meiryo UI" panose="020B0604030504040204" pitchFamily="50" charset="-128"/>
                <a:ea typeface="Meiryo UI" panose="020B0604030504040204" pitchFamily="50" charset="-128"/>
              </a:rPr>
              <a:t>095-824-9222</a:t>
            </a:r>
            <a:endParaRPr lang="ja-JP" altLang="en-US" sz="1600" dirty="0">
              <a:solidFill>
                <a:prstClr val="black"/>
              </a:solidFill>
              <a:latin typeface="Meiryo UI" panose="020B0604030504040204" pitchFamily="50" charset="-128"/>
              <a:ea typeface="Meiryo UI" panose="020B0604030504040204" pitchFamily="50" charset="-128"/>
            </a:endParaRPr>
          </a:p>
          <a:p>
            <a:pPr algn="ctr" defTabSz="1042847"/>
            <a:endParaRPr lang="ja-JP" altLang="en-US" sz="1600" dirty="0">
              <a:solidFill>
                <a:prstClr val="black"/>
              </a:solidFill>
              <a:latin typeface="Meiryo UI" panose="020B0604030504040204" pitchFamily="50" charset="-128"/>
              <a:ea typeface="Meiryo UI" panose="020B0604030504040204" pitchFamily="50" charset="-128"/>
            </a:endParaRPr>
          </a:p>
        </p:txBody>
      </p:sp>
      <p:pic>
        <p:nvPicPr>
          <p:cNvPr id="9"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938253" y="3955777"/>
            <a:ext cx="458575" cy="55339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3"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021049" y="6696055"/>
            <a:ext cx="458575" cy="55339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5" name="正方形/長方形 14"/>
          <p:cNvSpPr/>
          <p:nvPr/>
        </p:nvSpPr>
        <p:spPr>
          <a:xfrm>
            <a:off x="6865872" y="2046559"/>
            <a:ext cx="1092577" cy="446538"/>
          </a:xfrm>
          <a:prstGeom prst="rect">
            <a:avLst/>
          </a:prstGeom>
          <a:noFill/>
          <a:ln w="254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lIns="104284" tIns="52142" rIns="104284" bIns="52142" rtlCol="0" anchor="ctr"/>
          <a:lstStyle/>
          <a:p>
            <a:pPr algn="ctr" defTabSz="1042847"/>
            <a:endParaRPr lang="ja-JP" altLang="en-US" sz="2100">
              <a:solidFill>
                <a:prstClr val="white"/>
              </a:solidFill>
              <a:latin typeface="Calibri" panose="020F0502020204030204"/>
              <a:ea typeface="ＭＳ Ｐゴシック" panose="020B0600070205080204" pitchFamily="50" charset="-128"/>
            </a:endParaRPr>
          </a:p>
        </p:txBody>
      </p:sp>
      <p:sp>
        <p:nvSpPr>
          <p:cNvPr id="2" name="テキスト ボックス 1"/>
          <p:cNvSpPr txBox="1"/>
          <p:nvPr/>
        </p:nvSpPr>
        <p:spPr>
          <a:xfrm>
            <a:off x="3023430" y="6356542"/>
            <a:ext cx="749989" cy="415411"/>
          </a:xfrm>
          <a:prstGeom prst="rect">
            <a:avLst/>
          </a:prstGeom>
          <a:noFill/>
        </p:spPr>
        <p:txBody>
          <a:bodyPr wrap="square" rtlCol="0">
            <a:spAutoFit/>
          </a:bodyPr>
          <a:lstStyle/>
          <a:p>
            <a:pPr defTabSz="1042847"/>
            <a:r>
              <a:rPr lang="ja-JP" altLang="en-US" sz="2100" b="1" dirty="0">
                <a:solidFill>
                  <a:srgbClr val="006600"/>
                </a:solidFill>
                <a:latin typeface="Meiryo UI" panose="020B0604030504040204" pitchFamily="50" charset="-128"/>
                <a:ea typeface="Meiryo UI" panose="020B0604030504040204" pitchFamily="50" charset="-128"/>
              </a:rPr>
              <a:t>②</a:t>
            </a:r>
          </a:p>
        </p:txBody>
      </p:sp>
      <p:sp>
        <p:nvSpPr>
          <p:cNvPr id="23" name="テキスト ボックス 22"/>
          <p:cNvSpPr txBox="1"/>
          <p:nvPr/>
        </p:nvSpPr>
        <p:spPr>
          <a:xfrm>
            <a:off x="5938252" y="3608916"/>
            <a:ext cx="749989" cy="415411"/>
          </a:xfrm>
          <a:prstGeom prst="rect">
            <a:avLst/>
          </a:prstGeom>
          <a:noFill/>
        </p:spPr>
        <p:txBody>
          <a:bodyPr wrap="square" rtlCol="0">
            <a:spAutoFit/>
          </a:bodyPr>
          <a:lstStyle/>
          <a:p>
            <a:pPr defTabSz="1042847"/>
            <a:r>
              <a:rPr lang="ja-JP" altLang="en-US" sz="2100" b="1" dirty="0">
                <a:solidFill>
                  <a:srgbClr val="006600"/>
                </a:solidFill>
                <a:latin typeface="Meiryo UI" panose="020B0604030504040204" pitchFamily="50" charset="-128"/>
                <a:ea typeface="Meiryo UI" panose="020B0604030504040204" pitchFamily="50" charset="-128"/>
              </a:rPr>
              <a:t>①</a:t>
            </a:r>
          </a:p>
        </p:txBody>
      </p:sp>
      <p:sp>
        <p:nvSpPr>
          <p:cNvPr id="24" name="テキスト ボックス 23"/>
          <p:cNvSpPr txBox="1"/>
          <p:nvPr/>
        </p:nvSpPr>
        <p:spPr>
          <a:xfrm>
            <a:off x="2400470" y="3390771"/>
            <a:ext cx="749989" cy="415411"/>
          </a:xfrm>
          <a:prstGeom prst="rect">
            <a:avLst/>
          </a:prstGeom>
          <a:noFill/>
        </p:spPr>
        <p:txBody>
          <a:bodyPr wrap="square" rtlCol="0">
            <a:spAutoFit/>
          </a:bodyPr>
          <a:lstStyle/>
          <a:p>
            <a:pPr defTabSz="1042847"/>
            <a:r>
              <a:rPr lang="ja-JP" altLang="en-US" sz="2100" b="1" dirty="0">
                <a:solidFill>
                  <a:srgbClr val="006600"/>
                </a:solidFill>
                <a:latin typeface="Meiryo UI" panose="020B0604030504040204" pitchFamily="50" charset="-128"/>
                <a:ea typeface="Meiryo UI" panose="020B0604030504040204" pitchFamily="50" charset="-128"/>
              </a:rPr>
              <a:t>③</a:t>
            </a:r>
          </a:p>
        </p:txBody>
      </p:sp>
      <p:sp>
        <p:nvSpPr>
          <p:cNvPr id="3" name="線吹き出し 1 (枠付き) 2"/>
          <p:cNvSpPr/>
          <p:nvPr/>
        </p:nvSpPr>
        <p:spPr>
          <a:xfrm>
            <a:off x="8161220" y="2536630"/>
            <a:ext cx="2472220" cy="1860276"/>
          </a:xfrm>
          <a:prstGeom prst="borderCallout1">
            <a:avLst>
              <a:gd name="adj1" fmla="val -4362"/>
              <a:gd name="adj2" fmla="val -21564"/>
              <a:gd name="adj3" fmla="val 50381"/>
              <a:gd name="adj4" fmla="val 1293"/>
            </a:avLst>
          </a:prstGeom>
          <a:solidFill>
            <a:schemeClr val="bg1"/>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1042847"/>
            <a:r>
              <a:rPr lang="en-US" altLang="ja-JP" sz="12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a:t>
            </a:r>
            <a:r>
              <a:rPr lang="ja-JP" altLang="en-US" sz="12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シーボルト記念館</a:t>
            </a:r>
            <a:r>
              <a:rPr lang="en-US" altLang="ja-JP" sz="12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a:t>
            </a:r>
          </a:p>
          <a:p>
            <a:pPr defTabSz="1042847"/>
            <a:endParaRPr lang="en-US" altLang="ja-JP" sz="1200" dirty="0">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a:p>
            <a:pPr defTabSz="1042847"/>
            <a:r>
              <a:rPr lang="ja-JP" altLang="en-US" sz="12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①まで：徒歩約</a:t>
            </a:r>
            <a:r>
              <a:rPr lang="en-US" altLang="ja-JP" sz="12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7</a:t>
            </a:r>
            <a:r>
              <a:rPr lang="ja-JP" altLang="en-US" sz="12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分　</a:t>
            </a:r>
            <a:r>
              <a:rPr lang="en-US" altLang="ja-JP" sz="12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550</a:t>
            </a:r>
            <a:r>
              <a:rPr lang="ja-JP" altLang="en-US" sz="12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メートル</a:t>
            </a:r>
            <a:endParaRPr lang="en-US" altLang="ja-JP" sz="1200" dirty="0">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a:p>
            <a:pPr defTabSz="1042847"/>
            <a:endParaRPr lang="ja-JP" altLang="en-US" sz="1200" dirty="0">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a:p>
            <a:pPr defTabSz="1042847"/>
            <a:r>
              <a:rPr lang="ja-JP" altLang="en-US" sz="12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②まで：徒歩約</a:t>
            </a:r>
            <a:r>
              <a:rPr lang="en-US" altLang="ja-JP" sz="12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10</a:t>
            </a:r>
            <a:r>
              <a:rPr lang="ja-JP" altLang="en-US" sz="12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分　</a:t>
            </a:r>
            <a:endParaRPr lang="en-US" altLang="ja-JP" sz="1200" dirty="0">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a:p>
            <a:pPr defTabSz="1042847"/>
            <a:r>
              <a:rPr lang="ja-JP" altLang="en-US" sz="12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　　　　　　</a:t>
            </a:r>
            <a:r>
              <a:rPr lang="en-US" altLang="ja-JP" sz="12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850</a:t>
            </a:r>
            <a:r>
              <a:rPr lang="ja-JP" altLang="en-US" sz="12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メートル</a:t>
            </a:r>
            <a:endParaRPr lang="en-US" altLang="ja-JP" sz="1200" dirty="0">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a:p>
            <a:pPr defTabSz="1042847"/>
            <a:endParaRPr lang="en-US" altLang="ja-JP" sz="1200" dirty="0">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a:p>
            <a:pPr defTabSz="1042847"/>
            <a:r>
              <a:rPr lang="ja-JP" altLang="en-US" sz="12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③まで：徒歩約</a:t>
            </a:r>
            <a:r>
              <a:rPr lang="en-US" altLang="ja-JP" sz="12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11</a:t>
            </a:r>
            <a:r>
              <a:rPr lang="ja-JP" altLang="en-US" sz="12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　</a:t>
            </a:r>
            <a:r>
              <a:rPr lang="en-US" altLang="ja-JP" sz="12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1</a:t>
            </a:r>
            <a:r>
              <a:rPr lang="ja-JP" altLang="en-US" sz="12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キロメートル</a:t>
            </a:r>
          </a:p>
          <a:p>
            <a:pPr algn="ctr" defTabSz="1042847"/>
            <a:endParaRPr lang="ja-JP" altLang="en-US" sz="1200" dirty="0">
              <a:solidFill>
                <a:prstClr val="black"/>
              </a:solidFill>
              <a:latin typeface="Calibri" panose="020F0502020204030204"/>
              <a:ea typeface="ＭＳ Ｐゴシック" panose="020B0600070205080204" pitchFamily="50" charset="-128"/>
            </a:endParaRPr>
          </a:p>
        </p:txBody>
      </p:sp>
      <p:sp>
        <p:nvSpPr>
          <p:cNvPr id="4" name="角丸四角形 3"/>
          <p:cNvSpPr/>
          <p:nvPr/>
        </p:nvSpPr>
        <p:spPr>
          <a:xfrm>
            <a:off x="72884" y="6381494"/>
            <a:ext cx="1558650" cy="991530"/>
          </a:xfrm>
          <a:prstGeom prst="roundRect">
            <a:avLst/>
          </a:prstGeom>
          <a:ln w="28575">
            <a:solidFill>
              <a:schemeClr val="accent6">
                <a:lumMod val="50000"/>
              </a:schemeClr>
            </a:solidFill>
          </a:ln>
        </p:spPr>
        <p:style>
          <a:lnRef idx="2">
            <a:schemeClr val="accent6"/>
          </a:lnRef>
          <a:fillRef idx="1">
            <a:schemeClr val="lt1"/>
          </a:fillRef>
          <a:effectRef idx="0">
            <a:schemeClr val="accent6"/>
          </a:effectRef>
          <a:fontRef idx="minor">
            <a:schemeClr val="dk1"/>
          </a:fontRef>
        </p:style>
        <p:txBody>
          <a:bodyPr rtlCol="0" anchor="ctr"/>
          <a:lstStyle/>
          <a:p>
            <a:pPr algn="ctr" defTabSz="1042847"/>
            <a:r>
              <a:rPr lang="ja-JP" altLang="en-US" sz="1600" b="1" dirty="0">
                <a:solidFill>
                  <a:srgbClr val="006600"/>
                </a:solidFill>
                <a:latin typeface="Meiryo UI" panose="020B0604030504040204" pitchFamily="50" charset="-128"/>
                <a:ea typeface="Meiryo UI" panose="020B0604030504040204" pitchFamily="50" charset="-128"/>
                <a:cs typeface="Meiryo UI" panose="020B0604030504040204" pitchFamily="50" charset="-128"/>
              </a:rPr>
              <a:t>避難所②</a:t>
            </a:r>
            <a:endParaRPr lang="en-US" altLang="ja-JP" sz="1600" b="1" dirty="0">
              <a:solidFill>
                <a:srgbClr val="006600"/>
              </a:solidFill>
              <a:latin typeface="Meiryo UI" panose="020B0604030504040204" pitchFamily="50" charset="-128"/>
              <a:ea typeface="Meiryo UI" panose="020B0604030504040204" pitchFamily="50" charset="-128"/>
              <a:cs typeface="Meiryo UI" panose="020B0604030504040204" pitchFamily="50" charset="-128"/>
            </a:endParaRPr>
          </a:p>
          <a:p>
            <a:pPr algn="ctr" defTabSz="1042847"/>
            <a:r>
              <a:rPr lang="ja-JP" altLang="en-US" sz="1400" b="1" dirty="0">
                <a:solidFill>
                  <a:srgbClr val="006600"/>
                </a:solidFill>
                <a:latin typeface="Meiryo UI" panose="020B0604030504040204" pitchFamily="50" charset="-128"/>
                <a:ea typeface="Meiryo UI" panose="020B0604030504040204" pitchFamily="50" charset="-128"/>
                <a:cs typeface="Meiryo UI" panose="020B0604030504040204" pitchFamily="50" charset="-128"/>
              </a:rPr>
              <a:t>桜馬場地区</a:t>
            </a:r>
            <a:endParaRPr lang="en-US" altLang="ja-JP" sz="1400" b="1" dirty="0">
              <a:solidFill>
                <a:srgbClr val="006600"/>
              </a:solidFill>
              <a:latin typeface="Meiryo UI" panose="020B0604030504040204" pitchFamily="50" charset="-128"/>
              <a:ea typeface="Meiryo UI" panose="020B0604030504040204" pitchFamily="50" charset="-128"/>
              <a:cs typeface="Meiryo UI" panose="020B0604030504040204" pitchFamily="50" charset="-128"/>
            </a:endParaRPr>
          </a:p>
          <a:p>
            <a:pPr algn="ctr" defTabSz="1042847"/>
            <a:r>
              <a:rPr lang="ja-JP" altLang="en-US" sz="1400" b="1" dirty="0">
                <a:solidFill>
                  <a:srgbClr val="006600"/>
                </a:solidFill>
                <a:latin typeface="Meiryo UI" panose="020B0604030504040204" pitchFamily="50" charset="-128"/>
                <a:ea typeface="Meiryo UI" panose="020B0604030504040204" pitchFamily="50" charset="-128"/>
                <a:cs typeface="Meiryo UI" panose="020B0604030504040204" pitchFamily="50" charset="-128"/>
              </a:rPr>
              <a:t>ふれあいセンター</a:t>
            </a:r>
          </a:p>
        </p:txBody>
      </p:sp>
      <p:sp>
        <p:nvSpPr>
          <p:cNvPr id="30" name="角丸四角形 29"/>
          <p:cNvSpPr/>
          <p:nvPr/>
        </p:nvSpPr>
        <p:spPr>
          <a:xfrm>
            <a:off x="87804" y="4823457"/>
            <a:ext cx="1558650" cy="991530"/>
          </a:xfrm>
          <a:prstGeom prst="roundRect">
            <a:avLst/>
          </a:prstGeom>
          <a:ln w="28575">
            <a:solidFill>
              <a:schemeClr val="accent6">
                <a:lumMod val="50000"/>
              </a:schemeClr>
            </a:solidFill>
          </a:ln>
        </p:spPr>
        <p:style>
          <a:lnRef idx="2">
            <a:schemeClr val="accent6"/>
          </a:lnRef>
          <a:fillRef idx="1">
            <a:schemeClr val="lt1"/>
          </a:fillRef>
          <a:effectRef idx="0">
            <a:schemeClr val="accent6"/>
          </a:effectRef>
          <a:fontRef idx="minor">
            <a:schemeClr val="dk1"/>
          </a:fontRef>
        </p:style>
        <p:txBody>
          <a:bodyPr rtlCol="0" anchor="ctr"/>
          <a:lstStyle/>
          <a:p>
            <a:pPr algn="ctr" defTabSz="1042847"/>
            <a:r>
              <a:rPr lang="ja-JP" altLang="en-US" sz="1600" b="1" dirty="0">
                <a:solidFill>
                  <a:srgbClr val="006600"/>
                </a:solidFill>
                <a:latin typeface="Meiryo UI" panose="020B0604030504040204" pitchFamily="50" charset="-128"/>
                <a:ea typeface="Meiryo UI" panose="020B0604030504040204" pitchFamily="50" charset="-128"/>
                <a:cs typeface="Meiryo UI" panose="020B0604030504040204" pitchFamily="50" charset="-128"/>
              </a:rPr>
              <a:t>避難所①</a:t>
            </a:r>
            <a:endParaRPr lang="en-US" altLang="ja-JP" sz="1600" b="1" dirty="0">
              <a:solidFill>
                <a:srgbClr val="006600"/>
              </a:solidFill>
              <a:latin typeface="Meiryo UI" panose="020B0604030504040204" pitchFamily="50" charset="-128"/>
              <a:ea typeface="Meiryo UI" panose="020B0604030504040204" pitchFamily="50" charset="-128"/>
              <a:cs typeface="Meiryo UI" panose="020B0604030504040204" pitchFamily="50" charset="-128"/>
            </a:endParaRPr>
          </a:p>
          <a:p>
            <a:pPr algn="ctr" defTabSz="1042847"/>
            <a:r>
              <a:rPr lang="ja-JP" altLang="en-US" sz="1600" b="1" dirty="0">
                <a:solidFill>
                  <a:srgbClr val="006600"/>
                </a:solidFill>
                <a:latin typeface="Meiryo UI" panose="020B0604030504040204" pitchFamily="50" charset="-128"/>
                <a:ea typeface="Meiryo UI" panose="020B0604030504040204" pitchFamily="50" charset="-128"/>
                <a:cs typeface="Meiryo UI" panose="020B0604030504040204" pitchFamily="50" charset="-128"/>
              </a:rPr>
              <a:t>桜馬場小学校</a:t>
            </a:r>
          </a:p>
        </p:txBody>
      </p:sp>
      <p:sp>
        <p:nvSpPr>
          <p:cNvPr id="31" name="角丸四角形 30"/>
          <p:cNvSpPr/>
          <p:nvPr/>
        </p:nvSpPr>
        <p:spPr>
          <a:xfrm>
            <a:off x="87395" y="3519482"/>
            <a:ext cx="1558650" cy="991530"/>
          </a:xfrm>
          <a:prstGeom prst="roundRect">
            <a:avLst/>
          </a:prstGeom>
          <a:ln w="28575">
            <a:solidFill>
              <a:schemeClr val="accent6">
                <a:lumMod val="50000"/>
              </a:schemeClr>
            </a:solidFill>
          </a:ln>
        </p:spPr>
        <p:style>
          <a:lnRef idx="2">
            <a:schemeClr val="accent6"/>
          </a:lnRef>
          <a:fillRef idx="1">
            <a:schemeClr val="lt1"/>
          </a:fillRef>
          <a:effectRef idx="0">
            <a:schemeClr val="accent6"/>
          </a:effectRef>
          <a:fontRef idx="minor">
            <a:schemeClr val="dk1"/>
          </a:fontRef>
        </p:style>
        <p:txBody>
          <a:bodyPr rtlCol="0" anchor="ctr"/>
          <a:lstStyle/>
          <a:p>
            <a:pPr algn="ctr" defTabSz="1042847"/>
            <a:r>
              <a:rPr lang="ja-JP" altLang="en-US" sz="1600" b="1" dirty="0">
                <a:solidFill>
                  <a:srgbClr val="006600"/>
                </a:solidFill>
                <a:latin typeface="Meiryo UI" panose="020B0604030504040204" pitchFamily="50" charset="-128"/>
                <a:ea typeface="Meiryo UI" panose="020B0604030504040204" pitchFamily="50" charset="-128"/>
                <a:cs typeface="Meiryo UI" panose="020B0604030504040204" pitchFamily="50" charset="-128"/>
              </a:rPr>
              <a:t>避難所③</a:t>
            </a:r>
            <a:endParaRPr lang="en-US" altLang="ja-JP" sz="1600" b="1" dirty="0">
              <a:solidFill>
                <a:srgbClr val="006600"/>
              </a:solidFill>
              <a:latin typeface="Meiryo UI" panose="020B0604030504040204" pitchFamily="50" charset="-128"/>
              <a:ea typeface="Meiryo UI" panose="020B0604030504040204" pitchFamily="50" charset="-128"/>
              <a:cs typeface="Meiryo UI" panose="020B0604030504040204" pitchFamily="50" charset="-128"/>
            </a:endParaRPr>
          </a:p>
          <a:p>
            <a:pPr algn="ctr" defTabSz="1042847"/>
            <a:r>
              <a:rPr lang="ja-JP" altLang="en-US" sz="1400" b="1" dirty="0">
                <a:solidFill>
                  <a:srgbClr val="006600"/>
                </a:solidFill>
                <a:latin typeface="Meiryo UI" panose="020B0604030504040204" pitchFamily="50" charset="-128"/>
                <a:ea typeface="Meiryo UI" panose="020B0604030504040204" pitchFamily="50" charset="-128"/>
              </a:rPr>
              <a:t>上長崎地区</a:t>
            </a:r>
            <a:endParaRPr lang="en-US" altLang="ja-JP" sz="1400" b="1" dirty="0">
              <a:solidFill>
                <a:srgbClr val="006600"/>
              </a:solidFill>
              <a:latin typeface="Meiryo UI" panose="020B0604030504040204" pitchFamily="50" charset="-128"/>
              <a:ea typeface="Meiryo UI" panose="020B0604030504040204" pitchFamily="50" charset="-128"/>
            </a:endParaRPr>
          </a:p>
          <a:p>
            <a:pPr algn="ctr" defTabSz="1042847"/>
            <a:r>
              <a:rPr lang="ja-JP" altLang="en-US" sz="1400" b="1" dirty="0">
                <a:solidFill>
                  <a:srgbClr val="006600"/>
                </a:solidFill>
                <a:latin typeface="Meiryo UI" panose="020B0604030504040204" pitchFamily="50" charset="-128"/>
                <a:ea typeface="Meiryo UI" panose="020B0604030504040204" pitchFamily="50" charset="-128"/>
              </a:rPr>
              <a:t>ふれあいセンター</a:t>
            </a:r>
            <a:endParaRPr lang="ja-JP" altLang="en-US" sz="1400" b="1" dirty="0">
              <a:solidFill>
                <a:srgbClr val="006600"/>
              </a:solidFill>
              <a:latin typeface="Meiryo UI" panose="020B0604030504040204" pitchFamily="50" charset="-128"/>
              <a:ea typeface="Meiryo UI" panose="020B0604030504040204" pitchFamily="50" charset="-128"/>
              <a:cs typeface="Meiryo UI" panose="020B0604030504040204" pitchFamily="50" charset="-128"/>
            </a:endParaRPr>
          </a:p>
        </p:txBody>
      </p:sp>
      <p:cxnSp>
        <p:nvCxnSpPr>
          <p:cNvPr id="8" name="直線コネクタ 7"/>
          <p:cNvCxnSpPr/>
          <p:nvPr/>
        </p:nvCxnSpPr>
        <p:spPr>
          <a:xfrm flipH="1">
            <a:off x="1602511" y="6877259"/>
            <a:ext cx="1420920" cy="0"/>
          </a:xfrm>
          <a:prstGeom prst="line">
            <a:avLst/>
          </a:prstGeom>
          <a:ln w="28575">
            <a:solidFill>
              <a:schemeClr val="accent6">
                <a:lumMod val="50000"/>
              </a:schemeClr>
            </a:solidFill>
          </a:ln>
        </p:spPr>
        <p:style>
          <a:lnRef idx="1">
            <a:schemeClr val="accent1"/>
          </a:lnRef>
          <a:fillRef idx="0">
            <a:schemeClr val="accent1"/>
          </a:fillRef>
          <a:effectRef idx="0">
            <a:schemeClr val="accent1"/>
          </a:effectRef>
          <a:fontRef idx="minor">
            <a:schemeClr val="tx1"/>
          </a:fontRef>
        </p:style>
      </p:cxnSp>
      <p:cxnSp>
        <p:nvCxnSpPr>
          <p:cNvPr id="33" name="直線コネクタ 32"/>
          <p:cNvCxnSpPr>
            <a:stCxn id="30" idx="3"/>
          </p:cNvCxnSpPr>
          <p:nvPr/>
        </p:nvCxnSpPr>
        <p:spPr>
          <a:xfrm flipV="1">
            <a:off x="1646453" y="4396907"/>
            <a:ext cx="4291800" cy="922315"/>
          </a:xfrm>
          <a:prstGeom prst="line">
            <a:avLst/>
          </a:prstGeom>
          <a:ln w="28575">
            <a:solidFill>
              <a:schemeClr val="accent6">
                <a:lumMod val="50000"/>
              </a:schemeClr>
            </a:solidFill>
          </a:ln>
        </p:spPr>
        <p:style>
          <a:lnRef idx="1">
            <a:schemeClr val="accent1"/>
          </a:lnRef>
          <a:fillRef idx="0">
            <a:schemeClr val="accent1"/>
          </a:fillRef>
          <a:effectRef idx="0">
            <a:schemeClr val="accent1"/>
          </a:effectRef>
          <a:fontRef idx="minor">
            <a:schemeClr val="tx1"/>
          </a:fontRef>
        </p:style>
      </p:cxnSp>
      <p:cxnSp>
        <p:nvCxnSpPr>
          <p:cNvPr id="34" name="直線コネクタ 33"/>
          <p:cNvCxnSpPr/>
          <p:nvPr/>
        </p:nvCxnSpPr>
        <p:spPr>
          <a:xfrm flipV="1">
            <a:off x="1602512" y="3963393"/>
            <a:ext cx="841492" cy="9654"/>
          </a:xfrm>
          <a:prstGeom prst="line">
            <a:avLst/>
          </a:prstGeom>
          <a:ln w="28575">
            <a:solidFill>
              <a:schemeClr val="accent6">
                <a:lumMod val="50000"/>
              </a:schemeClr>
            </a:solidFill>
          </a:ln>
        </p:spPr>
        <p:style>
          <a:lnRef idx="1">
            <a:schemeClr val="accent1"/>
          </a:lnRef>
          <a:fillRef idx="0">
            <a:schemeClr val="accent1"/>
          </a:fillRef>
          <a:effectRef idx="0">
            <a:schemeClr val="accent1"/>
          </a:effectRef>
          <a:fontRef idx="minor">
            <a:schemeClr val="tx1"/>
          </a:fontRef>
        </p:style>
      </p:cxnSp>
      <p:pic>
        <p:nvPicPr>
          <p:cNvPr id="32"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400471" y="3738548"/>
            <a:ext cx="458575" cy="55339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7" name="正方形/長方形 6"/>
          <p:cNvSpPr/>
          <p:nvPr/>
        </p:nvSpPr>
        <p:spPr>
          <a:xfrm>
            <a:off x="5406527" y="388654"/>
            <a:ext cx="5345577" cy="307712"/>
          </a:xfrm>
          <a:prstGeom prst="rect">
            <a:avLst/>
          </a:prstGeom>
        </p:spPr>
        <p:txBody>
          <a:bodyPr>
            <a:spAutoFit/>
          </a:bodyPr>
          <a:lstStyle/>
          <a:p>
            <a:pPr defTabSz="1042847"/>
            <a:r>
              <a:rPr lang="en-US" altLang="ja-JP" sz="1400" dirty="0">
                <a:solidFill>
                  <a:prstClr val="white"/>
                </a:solidFill>
                <a:latin typeface="Meiryo UI" panose="020B0604030504040204" pitchFamily="50" charset="-128"/>
                <a:ea typeface="Meiryo UI" panose="020B0604030504040204" pitchFamily="50" charset="-128"/>
                <a:cs typeface="Meiryo UI" panose="020B0604030504040204" pitchFamily="50" charset="-128"/>
              </a:rPr>
              <a:t>※</a:t>
            </a:r>
            <a:r>
              <a:rPr lang="ja-JP" altLang="en-US" sz="1400" dirty="0">
                <a:solidFill>
                  <a:prstClr val="white"/>
                </a:solidFill>
                <a:latin typeface="Meiryo UI" panose="020B0604030504040204" pitchFamily="50" charset="-128"/>
                <a:ea typeface="Meiryo UI" panose="020B0604030504040204" pitchFamily="50" charset="-128"/>
                <a:cs typeface="Meiryo UI" panose="020B0604030504040204" pitchFamily="50" charset="-128"/>
              </a:rPr>
              <a:t>各スポットから避難所までの所要時間及び距離はおおよその目安です</a:t>
            </a:r>
          </a:p>
        </p:txBody>
      </p:sp>
    </p:spTree>
    <p:extLst>
      <p:ext uri="{BB962C8B-B14F-4D97-AF65-F5344CB8AC3E}">
        <p14:creationId xmlns:p14="http://schemas.microsoft.com/office/powerpoint/2010/main" val="242689901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図 9">
            <a:extLst>
              <a:ext uri="{FF2B5EF4-FFF2-40B4-BE49-F238E27FC236}">
                <a16:creationId xmlns:a16="http://schemas.microsoft.com/office/drawing/2014/main" id="{B1D3EE05-9C9A-8C3D-F242-6126BDEEDF4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532605" y="1963468"/>
            <a:ext cx="6942691" cy="5256696"/>
          </a:xfrm>
          <a:prstGeom prst="rect">
            <a:avLst/>
          </a:prstGeom>
        </p:spPr>
      </p:pic>
      <p:sp>
        <p:nvSpPr>
          <p:cNvPr id="5" name="テキスト ボックス 4"/>
          <p:cNvSpPr txBox="1"/>
          <p:nvPr/>
        </p:nvSpPr>
        <p:spPr>
          <a:xfrm>
            <a:off x="131814" y="77421"/>
            <a:ext cx="10389593" cy="628413"/>
          </a:xfrm>
          <a:prstGeom prst="rect">
            <a:avLst/>
          </a:prstGeom>
          <a:solidFill>
            <a:srgbClr val="C00000"/>
          </a:solidFill>
          <a:ln>
            <a:noFill/>
          </a:ln>
        </p:spPr>
        <p:style>
          <a:lnRef idx="3">
            <a:schemeClr val="lt1"/>
          </a:lnRef>
          <a:fillRef idx="1">
            <a:schemeClr val="accent1"/>
          </a:fillRef>
          <a:effectRef idx="1">
            <a:schemeClr val="accent1"/>
          </a:effectRef>
          <a:fontRef idx="minor">
            <a:schemeClr val="lt1"/>
          </a:fontRef>
        </p:style>
        <p:txBody>
          <a:bodyPr wrap="square" lIns="104284" tIns="52142" rIns="104284" bIns="52142" rtlCol="0">
            <a:spAutoFit/>
          </a:bodyPr>
          <a:lstStyle/>
          <a:p>
            <a:pPr defTabSz="1042847"/>
            <a:r>
              <a:rPr lang="ja-JP" altLang="en-US" b="1" dirty="0">
                <a:solidFill>
                  <a:prstClr val="white"/>
                </a:solidFill>
                <a:latin typeface="Meiryo UI" panose="020B0604030504040204" pitchFamily="50" charset="-128"/>
                <a:ea typeface="Meiryo UI" panose="020B0604030504040204" pitchFamily="50" charset="-128"/>
                <a:cs typeface="Meiryo UI" panose="020B0604030504040204" pitchFamily="50" charset="-128"/>
              </a:rPr>
              <a:t>眼鏡橋界隈</a:t>
            </a:r>
            <a:endParaRPr lang="en-US" altLang="ja-JP" b="1" dirty="0">
              <a:solidFill>
                <a:prstClr val="white"/>
              </a:solidFill>
              <a:latin typeface="Meiryo UI" panose="020B0604030504040204" pitchFamily="50" charset="-128"/>
              <a:ea typeface="Meiryo UI" panose="020B0604030504040204" pitchFamily="50" charset="-128"/>
              <a:cs typeface="Meiryo UI" panose="020B0604030504040204" pitchFamily="50" charset="-128"/>
            </a:endParaRPr>
          </a:p>
          <a:p>
            <a:pPr defTabSz="1042847"/>
            <a:r>
              <a:rPr lang="en-US" altLang="ja-JP" sz="1600" dirty="0">
                <a:solidFill>
                  <a:prstClr val="white"/>
                </a:solidFill>
                <a:latin typeface="Meiryo UI" panose="020B0604030504040204" pitchFamily="50" charset="-128"/>
                <a:ea typeface="Meiryo UI" panose="020B0604030504040204" pitchFamily="50" charset="-128"/>
                <a:cs typeface="Meiryo UI" panose="020B0604030504040204" pitchFamily="50" charset="-128"/>
              </a:rPr>
              <a:t>【</a:t>
            </a:r>
            <a:r>
              <a:rPr lang="ja-JP" altLang="en-US" sz="1600" dirty="0">
                <a:solidFill>
                  <a:prstClr val="white"/>
                </a:solidFill>
                <a:latin typeface="Meiryo UI" panose="020B0604030504040204" pitchFamily="50" charset="-128"/>
                <a:ea typeface="Meiryo UI" panose="020B0604030504040204" pitchFamily="50" charset="-128"/>
                <a:cs typeface="Meiryo UI" panose="020B0604030504040204" pitchFamily="50" charset="-128"/>
              </a:rPr>
              <a:t>主要スポット</a:t>
            </a:r>
            <a:r>
              <a:rPr lang="en-US" altLang="ja-JP" sz="1600" dirty="0">
                <a:solidFill>
                  <a:prstClr val="white"/>
                </a:solidFill>
                <a:latin typeface="Meiryo UI" panose="020B0604030504040204" pitchFamily="50" charset="-128"/>
                <a:ea typeface="Meiryo UI" panose="020B0604030504040204" pitchFamily="50" charset="-128"/>
                <a:cs typeface="Meiryo UI" panose="020B0604030504040204" pitchFamily="50" charset="-128"/>
              </a:rPr>
              <a:t>】</a:t>
            </a:r>
            <a:r>
              <a:rPr lang="ja-JP" altLang="en-US" sz="1600" dirty="0">
                <a:solidFill>
                  <a:prstClr val="white"/>
                </a:solidFill>
                <a:latin typeface="Meiryo UI" panose="020B0604030504040204" pitchFamily="50" charset="-128"/>
                <a:ea typeface="Meiryo UI" panose="020B0604030504040204" pitchFamily="50" charset="-128"/>
                <a:cs typeface="Meiryo UI" panose="020B0604030504040204" pitchFamily="50" charset="-128"/>
              </a:rPr>
              <a:t>眼鏡橋、長崎市亀山社中記念館、興福寺、聖福寺、長崎歴史文化博物館　など・・</a:t>
            </a:r>
            <a:endParaRPr lang="zh-TW" altLang="en-US" sz="1600" dirty="0">
              <a:solidFill>
                <a:prstClr val="white"/>
              </a:solidFill>
              <a:latin typeface="Meiryo UI" panose="020B0604030504040204" pitchFamily="50" charset="-128"/>
              <a:ea typeface="Meiryo UI" panose="020B0604030504040204" pitchFamily="50" charset="-128"/>
              <a:cs typeface="Meiryo UI" panose="020B0604030504040204" pitchFamily="50" charset="-128"/>
            </a:endParaRPr>
          </a:p>
        </p:txBody>
      </p:sp>
      <p:sp>
        <p:nvSpPr>
          <p:cNvPr id="6" name="角丸四角形 5"/>
          <p:cNvSpPr/>
          <p:nvPr/>
        </p:nvSpPr>
        <p:spPr>
          <a:xfrm>
            <a:off x="116826" y="750796"/>
            <a:ext cx="10388593" cy="1292492"/>
          </a:xfrm>
          <a:prstGeom prst="roundRect">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04284" tIns="52142" rIns="104284" bIns="52142" rtlCol="0" anchor="ctr"/>
          <a:lstStyle/>
          <a:p>
            <a:pPr algn="ctr" defTabSz="1042847"/>
            <a:endParaRPr lang="en-US" altLang="ja-JP" b="1" dirty="0">
              <a:solidFill>
                <a:prstClr val="black"/>
              </a:solidFill>
              <a:latin typeface="Meiryo UI" panose="020B0604030504040204" pitchFamily="50" charset="-128"/>
              <a:ea typeface="Meiryo UI" panose="020B0604030504040204" pitchFamily="50" charset="-128"/>
            </a:endParaRPr>
          </a:p>
          <a:p>
            <a:pPr algn="ctr" defTabSz="1042847"/>
            <a:r>
              <a:rPr lang="ja-JP" altLang="en-US" b="1" dirty="0">
                <a:solidFill>
                  <a:prstClr val="black"/>
                </a:solidFill>
                <a:latin typeface="Meiryo UI" panose="020B0604030504040204" pitchFamily="50" charset="-128"/>
                <a:ea typeface="Meiryo UI" panose="020B0604030504040204" pitchFamily="50" charset="-128"/>
              </a:rPr>
              <a:t>避難所①「中央公民館」    </a:t>
            </a:r>
            <a:r>
              <a:rPr lang="ja-JP" altLang="en-US" sz="1600" b="1" dirty="0">
                <a:solidFill>
                  <a:prstClr val="black"/>
                </a:solidFill>
                <a:latin typeface="Meiryo UI" panose="020B0604030504040204" pitchFamily="50" charset="-128"/>
                <a:ea typeface="Meiryo UI" panose="020B0604030504040204" pitchFamily="50" charset="-128"/>
              </a:rPr>
              <a:t>住所</a:t>
            </a:r>
            <a:r>
              <a:rPr lang="zh-TW" altLang="en-US" sz="1600" b="1" dirty="0">
                <a:solidFill>
                  <a:prstClr val="black"/>
                </a:solidFill>
                <a:latin typeface="Meiryo UI" panose="020B0604030504040204" pitchFamily="50" charset="-128"/>
                <a:ea typeface="Meiryo UI" panose="020B0604030504040204" pitchFamily="50" charset="-128"/>
              </a:rPr>
              <a:t>：</a:t>
            </a:r>
            <a:r>
              <a:rPr lang="zh-TW" altLang="en-US" sz="1600" b="1"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長崎市</a:t>
            </a:r>
            <a:r>
              <a:rPr lang="ja-JP" altLang="en-US" sz="1600" b="1"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魚の</a:t>
            </a:r>
            <a:r>
              <a:rPr lang="zh-TW" altLang="en-US" sz="1600" b="1"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町</a:t>
            </a:r>
            <a:r>
              <a:rPr lang="en-US" altLang="ja-JP" sz="1600" b="1"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5</a:t>
            </a:r>
            <a:r>
              <a:rPr lang="en-US" altLang="zh-TW" sz="1600" b="1"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-1 </a:t>
            </a:r>
            <a:r>
              <a:rPr lang="ja-JP" altLang="en-US" sz="1600" b="1"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　</a:t>
            </a:r>
            <a:r>
              <a:rPr lang="en-US" altLang="ja-JP" sz="1600" b="1" dirty="0">
                <a:solidFill>
                  <a:prstClr val="black"/>
                </a:solidFill>
                <a:latin typeface="Meiryo UI" panose="020B0604030504040204" pitchFamily="50" charset="-128"/>
                <a:ea typeface="Meiryo UI" panose="020B0604030504040204" pitchFamily="50" charset="-128"/>
              </a:rPr>
              <a:t>TEL</a:t>
            </a:r>
            <a:r>
              <a:rPr lang="zh-TW" altLang="en-US" sz="1600" b="1" dirty="0">
                <a:solidFill>
                  <a:prstClr val="black"/>
                </a:solidFill>
                <a:latin typeface="Meiryo UI" panose="020B0604030504040204" pitchFamily="50" charset="-128"/>
                <a:ea typeface="Meiryo UI" panose="020B0604030504040204" pitchFamily="50" charset="-128"/>
              </a:rPr>
              <a:t>：</a:t>
            </a:r>
            <a:r>
              <a:rPr lang="en-US" altLang="zh-TW" sz="1600" b="1" dirty="0">
                <a:solidFill>
                  <a:prstClr val="black"/>
                </a:solidFill>
                <a:latin typeface="Meiryo UI" panose="020B0604030504040204" pitchFamily="50" charset="-128"/>
                <a:ea typeface="Meiryo UI" panose="020B0604030504040204" pitchFamily="50" charset="-128"/>
              </a:rPr>
              <a:t> 095-825-</a:t>
            </a:r>
            <a:r>
              <a:rPr lang="en-US" altLang="ja-JP" sz="1600" b="1" dirty="0">
                <a:solidFill>
                  <a:prstClr val="black"/>
                </a:solidFill>
                <a:latin typeface="Meiryo UI" panose="020B0604030504040204" pitchFamily="50" charset="-128"/>
                <a:ea typeface="Meiryo UI" panose="020B0604030504040204" pitchFamily="50" charset="-128"/>
              </a:rPr>
              <a:t>1948</a:t>
            </a:r>
          </a:p>
          <a:p>
            <a:pPr algn="ctr" defTabSz="1042847"/>
            <a:r>
              <a:rPr lang="ja-JP" altLang="en-US" b="1" dirty="0">
                <a:solidFill>
                  <a:prstClr val="black"/>
                </a:solidFill>
                <a:latin typeface="Meiryo UI" panose="020B0604030504040204" pitchFamily="50" charset="-128"/>
                <a:ea typeface="Meiryo UI" panose="020B0604030504040204" pitchFamily="50" charset="-128"/>
              </a:rPr>
              <a:t>避難所②「諏訪小学校」    </a:t>
            </a:r>
            <a:r>
              <a:rPr lang="ja-JP" altLang="en-US" sz="1600" b="1" dirty="0">
                <a:solidFill>
                  <a:prstClr val="black"/>
                </a:solidFill>
                <a:latin typeface="Meiryo UI" panose="020B0604030504040204" pitchFamily="50" charset="-128"/>
                <a:ea typeface="Meiryo UI" panose="020B0604030504040204" pitchFamily="50" charset="-128"/>
              </a:rPr>
              <a:t>住所</a:t>
            </a:r>
            <a:r>
              <a:rPr lang="zh-TW" altLang="en-US" sz="1600" b="1" dirty="0">
                <a:solidFill>
                  <a:prstClr val="black"/>
                </a:solidFill>
                <a:latin typeface="Meiryo UI" panose="020B0604030504040204" pitchFamily="50" charset="-128"/>
                <a:ea typeface="Meiryo UI" panose="020B0604030504040204" pitchFamily="50" charset="-128"/>
              </a:rPr>
              <a:t>：</a:t>
            </a:r>
            <a:r>
              <a:rPr lang="zh-TW" altLang="en-US" sz="1600" b="1"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長崎市</a:t>
            </a:r>
            <a:r>
              <a:rPr lang="ja-JP" altLang="en-US" sz="1600" b="1"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諏訪町</a:t>
            </a:r>
            <a:r>
              <a:rPr lang="en-US" altLang="ja-JP" sz="1600" b="1"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7</a:t>
            </a:r>
            <a:r>
              <a:rPr lang="ja-JP" altLang="en-US" sz="1600" b="1"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a:t>
            </a:r>
            <a:r>
              <a:rPr lang="en-US" altLang="ja-JP" sz="1600" b="1"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13 </a:t>
            </a:r>
            <a:r>
              <a:rPr lang="ja-JP" altLang="en-US" sz="1600" b="1"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　</a:t>
            </a:r>
            <a:r>
              <a:rPr lang="en-US" altLang="ja-JP" sz="1600" b="1" dirty="0">
                <a:solidFill>
                  <a:prstClr val="black"/>
                </a:solidFill>
                <a:latin typeface="Meiryo UI" panose="020B0604030504040204" pitchFamily="50" charset="-128"/>
                <a:ea typeface="Meiryo UI" panose="020B0604030504040204" pitchFamily="50" charset="-128"/>
              </a:rPr>
              <a:t>TEL</a:t>
            </a:r>
            <a:r>
              <a:rPr lang="zh-TW" altLang="en-US" sz="1600" b="1" dirty="0">
                <a:solidFill>
                  <a:prstClr val="black"/>
                </a:solidFill>
                <a:latin typeface="Meiryo UI" panose="020B0604030504040204" pitchFamily="50" charset="-128"/>
                <a:ea typeface="Meiryo UI" panose="020B0604030504040204" pitchFamily="50" charset="-128"/>
              </a:rPr>
              <a:t>：</a:t>
            </a:r>
            <a:r>
              <a:rPr lang="en-US" altLang="zh-TW" sz="1600" b="1" dirty="0">
                <a:solidFill>
                  <a:prstClr val="black"/>
                </a:solidFill>
                <a:latin typeface="Meiryo UI" panose="020B0604030504040204" pitchFamily="50" charset="-128"/>
                <a:ea typeface="Meiryo UI" panose="020B0604030504040204" pitchFamily="50" charset="-128"/>
              </a:rPr>
              <a:t>095-822-2870</a:t>
            </a:r>
            <a:endParaRPr lang="ja-JP" altLang="en-US" sz="1600" dirty="0">
              <a:solidFill>
                <a:prstClr val="black"/>
              </a:solidFill>
              <a:latin typeface="Meiryo UI" panose="020B0604030504040204" pitchFamily="50" charset="-128"/>
              <a:ea typeface="Meiryo UI" panose="020B0604030504040204" pitchFamily="50" charset="-128"/>
            </a:endParaRPr>
          </a:p>
          <a:p>
            <a:pPr algn="ctr" defTabSz="1042847"/>
            <a:endParaRPr lang="ja-JP" altLang="en-US" sz="1600" dirty="0">
              <a:solidFill>
                <a:prstClr val="black"/>
              </a:solidFill>
              <a:latin typeface="Meiryo UI" panose="020B0604030504040204" pitchFamily="50" charset="-128"/>
              <a:ea typeface="Meiryo UI" panose="020B0604030504040204" pitchFamily="50" charset="-128"/>
            </a:endParaRPr>
          </a:p>
        </p:txBody>
      </p:sp>
      <p:pic>
        <p:nvPicPr>
          <p:cNvPr id="13"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724056" y="6814953"/>
            <a:ext cx="458575" cy="55339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5" name="正方形/長方形 14"/>
          <p:cNvSpPr/>
          <p:nvPr/>
        </p:nvSpPr>
        <p:spPr>
          <a:xfrm>
            <a:off x="3985321" y="2659696"/>
            <a:ext cx="1488278" cy="352250"/>
          </a:xfrm>
          <a:prstGeom prst="rect">
            <a:avLst/>
          </a:prstGeom>
          <a:noFill/>
          <a:ln w="254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lIns="104284" tIns="52142" rIns="104284" bIns="52142" rtlCol="0" anchor="ctr"/>
          <a:lstStyle/>
          <a:p>
            <a:pPr algn="ctr" defTabSz="1042847"/>
            <a:endParaRPr lang="ja-JP" altLang="en-US" sz="2100">
              <a:solidFill>
                <a:prstClr val="white"/>
              </a:solidFill>
              <a:latin typeface="Calibri" panose="020F0502020204030204"/>
              <a:ea typeface="ＭＳ Ｐゴシック" panose="020B0600070205080204" pitchFamily="50" charset="-128"/>
            </a:endParaRPr>
          </a:p>
        </p:txBody>
      </p:sp>
      <p:sp>
        <p:nvSpPr>
          <p:cNvPr id="18" name="正方形/長方形 17"/>
          <p:cNvSpPr/>
          <p:nvPr/>
        </p:nvSpPr>
        <p:spPr>
          <a:xfrm>
            <a:off x="8051593" y="5458717"/>
            <a:ext cx="1442061" cy="348581"/>
          </a:xfrm>
          <a:prstGeom prst="rect">
            <a:avLst/>
          </a:prstGeom>
          <a:noFill/>
          <a:ln w="254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lIns="104284" tIns="52142" rIns="104284" bIns="52142" rtlCol="0" anchor="ctr"/>
          <a:lstStyle/>
          <a:p>
            <a:pPr algn="ctr" defTabSz="1042847"/>
            <a:endParaRPr lang="ja-JP" altLang="en-US" sz="2100">
              <a:solidFill>
                <a:prstClr val="white"/>
              </a:solidFill>
              <a:latin typeface="Calibri" panose="020F0502020204030204"/>
              <a:ea typeface="ＭＳ Ｐゴシック" panose="020B0600070205080204" pitchFamily="50" charset="-128"/>
            </a:endParaRPr>
          </a:p>
        </p:txBody>
      </p:sp>
      <p:sp>
        <p:nvSpPr>
          <p:cNvPr id="2" name="テキスト ボックス 1"/>
          <p:cNvSpPr txBox="1"/>
          <p:nvPr/>
        </p:nvSpPr>
        <p:spPr>
          <a:xfrm>
            <a:off x="5683930" y="6478193"/>
            <a:ext cx="749989" cy="415411"/>
          </a:xfrm>
          <a:prstGeom prst="rect">
            <a:avLst/>
          </a:prstGeom>
          <a:noFill/>
        </p:spPr>
        <p:txBody>
          <a:bodyPr wrap="square" rtlCol="0">
            <a:spAutoFit/>
          </a:bodyPr>
          <a:lstStyle/>
          <a:p>
            <a:pPr defTabSz="1042847"/>
            <a:r>
              <a:rPr lang="ja-JP" altLang="en-US" sz="2100" b="1" dirty="0">
                <a:solidFill>
                  <a:srgbClr val="006600"/>
                </a:solidFill>
                <a:latin typeface="Meiryo UI" panose="020B0604030504040204" pitchFamily="50" charset="-128"/>
                <a:ea typeface="Meiryo UI" panose="020B0604030504040204" pitchFamily="50" charset="-128"/>
              </a:rPr>
              <a:t>②</a:t>
            </a:r>
          </a:p>
        </p:txBody>
      </p:sp>
      <p:sp>
        <p:nvSpPr>
          <p:cNvPr id="23" name="テキスト ボックス 22"/>
          <p:cNvSpPr txBox="1"/>
          <p:nvPr/>
        </p:nvSpPr>
        <p:spPr>
          <a:xfrm>
            <a:off x="5566847" y="5035891"/>
            <a:ext cx="749989" cy="415411"/>
          </a:xfrm>
          <a:prstGeom prst="rect">
            <a:avLst/>
          </a:prstGeom>
          <a:noFill/>
        </p:spPr>
        <p:txBody>
          <a:bodyPr wrap="square" rtlCol="0">
            <a:spAutoFit/>
          </a:bodyPr>
          <a:lstStyle/>
          <a:p>
            <a:pPr defTabSz="1042847"/>
            <a:r>
              <a:rPr lang="ja-JP" altLang="en-US" sz="2100" b="1" dirty="0">
                <a:solidFill>
                  <a:srgbClr val="006600"/>
                </a:solidFill>
                <a:latin typeface="Meiryo UI" panose="020B0604030504040204" pitchFamily="50" charset="-128"/>
                <a:ea typeface="Meiryo UI" panose="020B0604030504040204" pitchFamily="50" charset="-128"/>
              </a:rPr>
              <a:t>①</a:t>
            </a:r>
          </a:p>
        </p:txBody>
      </p:sp>
      <p:sp>
        <p:nvSpPr>
          <p:cNvPr id="3" name="線吹き出し 1 (枠付き) 2"/>
          <p:cNvSpPr/>
          <p:nvPr/>
        </p:nvSpPr>
        <p:spPr>
          <a:xfrm>
            <a:off x="29142" y="6236748"/>
            <a:ext cx="2472220" cy="1245450"/>
          </a:xfrm>
          <a:prstGeom prst="borderCallout1">
            <a:avLst>
              <a:gd name="adj1" fmla="val 36418"/>
              <a:gd name="adj2" fmla="val 195615"/>
              <a:gd name="adj3" fmla="val 38730"/>
              <a:gd name="adj4" fmla="val 100491"/>
            </a:avLst>
          </a:prstGeom>
          <a:solidFill>
            <a:schemeClr val="bg1"/>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1042847"/>
            <a:endParaRPr lang="en-US" altLang="ja-JP" sz="1200" dirty="0">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a:p>
            <a:pPr defTabSz="1042847"/>
            <a:r>
              <a:rPr lang="en-US" altLang="ja-JP" sz="12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a:t>
            </a:r>
            <a:r>
              <a:rPr lang="ja-JP" altLang="en-US" sz="12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眼鏡橋</a:t>
            </a:r>
            <a:r>
              <a:rPr lang="en-US" altLang="ja-JP" sz="12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a:t>
            </a:r>
          </a:p>
          <a:p>
            <a:pPr defTabSz="1042847"/>
            <a:endParaRPr lang="en-US" altLang="ja-JP" sz="1200" dirty="0">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a:p>
            <a:pPr defTabSz="1042847"/>
            <a:r>
              <a:rPr lang="ja-JP" altLang="en-US" sz="12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①まで：徒歩約</a:t>
            </a:r>
            <a:r>
              <a:rPr lang="en-US" altLang="ja-JP" sz="12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3</a:t>
            </a:r>
            <a:r>
              <a:rPr lang="ja-JP" altLang="en-US" sz="12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分　</a:t>
            </a:r>
            <a:r>
              <a:rPr lang="en-US" altLang="ja-JP" sz="12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230</a:t>
            </a:r>
            <a:r>
              <a:rPr lang="ja-JP" altLang="en-US" sz="12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メートル</a:t>
            </a:r>
            <a:endParaRPr lang="en-US" altLang="ja-JP" sz="1200" dirty="0">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a:p>
            <a:pPr defTabSz="1042847"/>
            <a:endParaRPr lang="ja-JP" altLang="en-US" sz="1200" dirty="0">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a:p>
            <a:pPr defTabSz="1042847"/>
            <a:r>
              <a:rPr lang="ja-JP" altLang="en-US" sz="12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②まで：徒歩約</a:t>
            </a:r>
            <a:r>
              <a:rPr lang="en-US" altLang="ja-JP" sz="12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2</a:t>
            </a:r>
            <a:r>
              <a:rPr lang="ja-JP" altLang="en-US" sz="12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分　</a:t>
            </a:r>
            <a:r>
              <a:rPr lang="en-US" altLang="ja-JP" sz="12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200</a:t>
            </a:r>
            <a:r>
              <a:rPr lang="ja-JP" altLang="en-US" sz="12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メートル</a:t>
            </a:r>
            <a:endParaRPr lang="en-US" altLang="ja-JP" sz="1200" dirty="0">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a:p>
            <a:pPr defTabSz="1042847"/>
            <a:endParaRPr lang="ja-JP" altLang="en-US" sz="1200" dirty="0">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a:p>
            <a:pPr algn="ctr" defTabSz="1042847"/>
            <a:endParaRPr lang="ja-JP" altLang="en-US" sz="1200" dirty="0">
              <a:solidFill>
                <a:prstClr val="black"/>
              </a:solidFill>
              <a:latin typeface="Calibri" panose="020F0502020204030204"/>
              <a:ea typeface="ＭＳ Ｐゴシック" panose="020B0600070205080204" pitchFamily="50" charset="-128"/>
            </a:endParaRPr>
          </a:p>
        </p:txBody>
      </p:sp>
      <p:sp>
        <p:nvSpPr>
          <p:cNvPr id="27" name="線吹き出し 1 (枠付き) 26"/>
          <p:cNvSpPr/>
          <p:nvPr/>
        </p:nvSpPr>
        <p:spPr>
          <a:xfrm>
            <a:off x="8219264" y="3964437"/>
            <a:ext cx="2472220" cy="1245450"/>
          </a:xfrm>
          <a:prstGeom prst="borderCallout1">
            <a:avLst>
              <a:gd name="adj1" fmla="val 99088"/>
              <a:gd name="adj2" fmla="val 66376"/>
              <a:gd name="adj3" fmla="val 120290"/>
              <a:gd name="adj4" fmla="val 45315"/>
            </a:avLst>
          </a:prstGeom>
          <a:solidFill>
            <a:schemeClr val="bg1"/>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1042847"/>
            <a:endParaRPr lang="en-US" altLang="ja-JP" sz="1200" dirty="0">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a:p>
            <a:pPr defTabSz="1042847"/>
            <a:r>
              <a:rPr lang="en-US" altLang="ja-JP" sz="12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a:t>
            </a:r>
            <a:r>
              <a:rPr lang="ja-JP" altLang="en-US" sz="12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長崎市亀山社中記念館</a:t>
            </a:r>
            <a:r>
              <a:rPr lang="en-US" altLang="ja-JP" sz="12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a:t>
            </a:r>
          </a:p>
          <a:p>
            <a:pPr defTabSz="1042847"/>
            <a:endParaRPr lang="en-US" altLang="ja-JP" sz="1200" dirty="0">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a:p>
            <a:pPr defTabSz="1042847"/>
            <a:r>
              <a:rPr lang="ja-JP" altLang="en-US" sz="12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①まで：徒歩約</a:t>
            </a:r>
            <a:r>
              <a:rPr lang="en-US" altLang="ja-JP" sz="12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8</a:t>
            </a:r>
            <a:r>
              <a:rPr lang="ja-JP" altLang="en-US" sz="12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分　</a:t>
            </a:r>
            <a:r>
              <a:rPr lang="en-US" altLang="ja-JP" sz="12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700</a:t>
            </a:r>
            <a:r>
              <a:rPr lang="ja-JP" altLang="en-US" sz="12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メートル</a:t>
            </a:r>
            <a:endParaRPr lang="en-US" altLang="ja-JP" sz="1200" dirty="0">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a:p>
            <a:pPr defTabSz="1042847"/>
            <a:endParaRPr lang="en-US" altLang="ja-JP" sz="1200" dirty="0">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a:p>
            <a:pPr defTabSz="1042847"/>
            <a:r>
              <a:rPr lang="ja-JP" altLang="en-US" sz="12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②まで：徒歩約</a:t>
            </a:r>
            <a:r>
              <a:rPr lang="en-US" altLang="ja-JP" sz="12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9</a:t>
            </a:r>
            <a:r>
              <a:rPr lang="ja-JP" altLang="en-US" sz="12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分　</a:t>
            </a:r>
            <a:r>
              <a:rPr lang="en-US" altLang="ja-JP" sz="12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750</a:t>
            </a:r>
            <a:r>
              <a:rPr lang="ja-JP" altLang="en-US" sz="12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メートル</a:t>
            </a:r>
            <a:endParaRPr lang="en-US" altLang="ja-JP" sz="1200" dirty="0">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a:p>
            <a:pPr defTabSz="1042847"/>
            <a:endParaRPr lang="ja-JP" altLang="en-US" sz="1200" dirty="0">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a:p>
            <a:pPr algn="ctr" defTabSz="1042847"/>
            <a:endParaRPr lang="ja-JP" altLang="en-US" sz="1200" dirty="0">
              <a:solidFill>
                <a:prstClr val="black"/>
              </a:solidFill>
              <a:latin typeface="Calibri" panose="020F0502020204030204"/>
              <a:ea typeface="ＭＳ Ｐゴシック" panose="020B0600070205080204" pitchFamily="50" charset="-128"/>
            </a:endParaRPr>
          </a:p>
        </p:txBody>
      </p:sp>
      <p:sp>
        <p:nvSpPr>
          <p:cNvPr id="28" name="線吹き出し 1 (枠付き) 27"/>
          <p:cNvSpPr/>
          <p:nvPr/>
        </p:nvSpPr>
        <p:spPr>
          <a:xfrm>
            <a:off x="14631" y="4882536"/>
            <a:ext cx="2472220" cy="1245450"/>
          </a:xfrm>
          <a:prstGeom prst="borderCallout1">
            <a:avLst>
              <a:gd name="adj1" fmla="val 91695"/>
              <a:gd name="adj2" fmla="val 99564"/>
              <a:gd name="adj3" fmla="val 101675"/>
              <a:gd name="adj4" fmla="val 281972"/>
            </a:avLst>
          </a:prstGeom>
          <a:solidFill>
            <a:schemeClr val="bg1"/>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1042847"/>
            <a:endParaRPr lang="en-US" altLang="ja-JP" sz="1200" dirty="0">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a:p>
            <a:pPr defTabSz="1042847"/>
            <a:r>
              <a:rPr lang="en-US" altLang="ja-JP" sz="12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a:t>
            </a:r>
            <a:r>
              <a:rPr lang="ja-JP" altLang="en-US" sz="12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興福寺</a:t>
            </a:r>
            <a:r>
              <a:rPr lang="en-US" altLang="ja-JP" sz="12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a:t>
            </a:r>
          </a:p>
          <a:p>
            <a:pPr defTabSz="1042847"/>
            <a:endParaRPr lang="en-US" altLang="ja-JP" sz="1200" dirty="0">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a:p>
            <a:pPr defTabSz="1042847"/>
            <a:r>
              <a:rPr lang="ja-JP" altLang="en-US" sz="12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①まで：徒歩約</a:t>
            </a:r>
            <a:r>
              <a:rPr lang="en-US" altLang="ja-JP" sz="12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3</a:t>
            </a:r>
            <a:r>
              <a:rPr lang="ja-JP" altLang="en-US" sz="12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分　</a:t>
            </a:r>
            <a:r>
              <a:rPr lang="en-US" altLang="ja-JP" sz="12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260</a:t>
            </a:r>
            <a:r>
              <a:rPr lang="ja-JP" altLang="en-US" sz="12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メートル</a:t>
            </a:r>
            <a:endParaRPr lang="en-US" altLang="ja-JP" sz="1200" dirty="0">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a:p>
            <a:pPr defTabSz="1042847"/>
            <a:endParaRPr lang="ja-JP" altLang="en-US" sz="1200" dirty="0">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a:p>
            <a:pPr defTabSz="1042847"/>
            <a:r>
              <a:rPr lang="ja-JP" altLang="en-US" sz="12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②まで：徒歩約</a:t>
            </a:r>
            <a:r>
              <a:rPr lang="en-US" altLang="ja-JP" sz="12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3</a:t>
            </a:r>
            <a:r>
              <a:rPr lang="ja-JP" altLang="en-US" sz="12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分　</a:t>
            </a:r>
            <a:r>
              <a:rPr lang="en-US" altLang="ja-JP" sz="12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290</a:t>
            </a:r>
            <a:r>
              <a:rPr lang="ja-JP" altLang="en-US" sz="12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メートル</a:t>
            </a:r>
            <a:endParaRPr lang="en-US" altLang="ja-JP" sz="1200" dirty="0">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a:p>
            <a:pPr defTabSz="1042847"/>
            <a:endParaRPr lang="ja-JP" altLang="en-US" sz="1200" dirty="0">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a:p>
            <a:pPr algn="ctr" defTabSz="1042847"/>
            <a:endParaRPr lang="ja-JP" altLang="en-US" sz="1200" dirty="0">
              <a:solidFill>
                <a:prstClr val="black"/>
              </a:solidFill>
              <a:latin typeface="Calibri" panose="020F0502020204030204"/>
              <a:ea typeface="ＭＳ Ｐゴシック" panose="020B0600070205080204" pitchFamily="50" charset="-128"/>
            </a:endParaRPr>
          </a:p>
        </p:txBody>
      </p:sp>
      <p:sp>
        <p:nvSpPr>
          <p:cNvPr id="29" name="線吹き出し 1 (枠付き) 28"/>
          <p:cNvSpPr/>
          <p:nvPr/>
        </p:nvSpPr>
        <p:spPr>
          <a:xfrm>
            <a:off x="22291" y="2042577"/>
            <a:ext cx="2472220" cy="1245450"/>
          </a:xfrm>
          <a:prstGeom prst="borderCallout1">
            <a:avLst>
              <a:gd name="adj1" fmla="val 44371"/>
              <a:gd name="adj2" fmla="val 99925"/>
              <a:gd name="adj3" fmla="val 56406"/>
              <a:gd name="adj4" fmla="val 102592"/>
            </a:avLst>
          </a:prstGeom>
          <a:solidFill>
            <a:schemeClr val="bg1"/>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1042847"/>
            <a:endParaRPr lang="en-US" altLang="ja-JP" sz="1200" dirty="0">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a:p>
            <a:pPr defTabSz="1042847"/>
            <a:endParaRPr lang="en-US" altLang="ja-JP" sz="1200" dirty="0">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a:p>
            <a:pPr defTabSz="1042847"/>
            <a:r>
              <a:rPr lang="en-US" altLang="ja-JP" sz="12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a:t>
            </a:r>
            <a:r>
              <a:rPr lang="ja-JP" altLang="en-US" sz="12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聖福寺</a:t>
            </a:r>
            <a:r>
              <a:rPr lang="en-US" altLang="ja-JP" sz="12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a:t>
            </a:r>
          </a:p>
          <a:p>
            <a:pPr defTabSz="1042847"/>
            <a:endParaRPr lang="en-US" altLang="ja-JP" sz="1200" dirty="0">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a:p>
            <a:pPr defTabSz="1042847"/>
            <a:r>
              <a:rPr lang="ja-JP" altLang="en-US" sz="12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①まで：徒歩約</a:t>
            </a:r>
            <a:r>
              <a:rPr lang="en-US" altLang="ja-JP" sz="12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12</a:t>
            </a:r>
            <a:r>
              <a:rPr lang="ja-JP" altLang="en-US" sz="12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分　</a:t>
            </a:r>
            <a:r>
              <a:rPr lang="en-US" altLang="ja-JP" sz="12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1</a:t>
            </a:r>
            <a:r>
              <a:rPr lang="ja-JP" altLang="en-US" sz="12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キロメートル</a:t>
            </a:r>
            <a:endParaRPr lang="en-US" altLang="ja-JP" sz="1200" dirty="0">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a:p>
            <a:pPr defTabSz="1042847"/>
            <a:endParaRPr lang="en-US" altLang="ja-JP" sz="1200" dirty="0">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a:p>
            <a:pPr defTabSz="1042847"/>
            <a:r>
              <a:rPr lang="ja-JP" altLang="en-US" sz="12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②まで：徒歩約</a:t>
            </a:r>
            <a:r>
              <a:rPr lang="en-US" altLang="ja-JP" sz="12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15</a:t>
            </a:r>
            <a:r>
              <a:rPr lang="ja-JP" altLang="en-US" sz="12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分　</a:t>
            </a:r>
            <a:endParaRPr lang="en-US" altLang="ja-JP" sz="1200" dirty="0">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a:p>
            <a:pPr defTabSz="1042847"/>
            <a:r>
              <a:rPr lang="ja-JP" altLang="en-US" sz="12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　　　　　　</a:t>
            </a:r>
            <a:r>
              <a:rPr lang="en-US" altLang="ja-JP" sz="12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1.2</a:t>
            </a:r>
            <a:r>
              <a:rPr lang="ja-JP" altLang="en-US" sz="12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キロメートル</a:t>
            </a:r>
            <a:endParaRPr lang="en-US" altLang="ja-JP" sz="1200" dirty="0">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a:p>
            <a:pPr defTabSz="1042847"/>
            <a:endParaRPr lang="ja-JP" altLang="en-US" sz="1200" dirty="0">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a:p>
            <a:pPr algn="ctr" defTabSz="1042847"/>
            <a:endParaRPr lang="ja-JP" altLang="en-US" sz="1200" dirty="0">
              <a:solidFill>
                <a:prstClr val="black"/>
              </a:solidFill>
              <a:latin typeface="Calibri" panose="020F0502020204030204"/>
              <a:ea typeface="ＭＳ Ｐゴシック" panose="020B0600070205080204" pitchFamily="50" charset="-128"/>
            </a:endParaRPr>
          </a:p>
        </p:txBody>
      </p:sp>
      <p:sp>
        <p:nvSpPr>
          <p:cNvPr id="4" name="角丸四角形 3"/>
          <p:cNvSpPr/>
          <p:nvPr/>
        </p:nvSpPr>
        <p:spPr>
          <a:xfrm>
            <a:off x="9118321" y="6501962"/>
            <a:ext cx="1558650" cy="991530"/>
          </a:xfrm>
          <a:prstGeom prst="roundRect">
            <a:avLst/>
          </a:prstGeom>
          <a:ln w="28575">
            <a:solidFill>
              <a:schemeClr val="accent6">
                <a:lumMod val="50000"/>
              </a:schemeClr>
            </a:solidFill>
          </a:ln>
        </p:spPr>
        <p:style>
          <a:lnRef idx="2">
            <a:schemeClr val="accent6"/>
          </a:lnRef>
          <a:fillRef idx="1">
            <a:schemeClr val="lt1"/>
          </a:fillRef>
          <a:effectRef idx="0">
            <a:schemeClr val="accent6"/>
          </a:effectRef>
          <a:fontRef idx="minor">
            <a:schemeClr val="dk1"/>
          </a:fontRef>
        </p:style>
        <p:txBody>
          <a:bodyPr rtlCol="0" anchor="ctr"/>
          <a:lstStyle/>
          <a:p>
            <a:pPr algn="ctr" defTabSz="1042847"/>
            <a:r>
              <a:rPr lang="ja-JP" altLang="en-US" sz="1600" b="1" dirty="0">
                <a:solidFill>
                  <a:srgbClr val="006600"/>
                </a:solidFill>
                <a:latin typeface="Meiryo UI" panose="020B0604030504040204" pitchFamily="50" charset="-128"/>
                <a:ea typeface="Meiryo UI" panose="020B0604030504040204" pitchFamily="50" charset="-128"/>
                <a:cs typeface="Meiryo UI" panose="020B0604030504040204" pitchFamily="50" charset="-128"/>
              </a:rPr>
              <a:t>避難所②</a:t>
            </a:r>
            <a:endParaRPr lang="en-US" altLang="ja-JP" sz="1600" b="1" dirty="0">
              <a:solidFill>
                <a:srgbClr val="006600"/>
              </a:solidFill>
              <a:latin typeface="Meiryo UI" panose="020B0604030504040204" pitchFamily="50" charset="-128"/>
              <a:ea typeface="Meiryo UI" panose="020B0604030504040204" pitchFamily="50" charset="-128"/>
              <a:cs typeface="Meiryo UI" panose="020B0604030504040204" pitchFamily="50" charset="-128"/>
            </a:endParaRPr>
          </a:p>
          <a:p>
            <a:pPr algn="ctr" defTabSz="1042847"/>
            <a:r>
              <a:rPr lang="ja-JP" altLang="en-US" sz="1600" b="1" dirty="0">
                <a:solidFill>
                  <a:srgbClr val="006600"/>
                </a:solidFill>
                <a:latin typeface="Meiryo UI" panose="020B0604030504040204" pitchFamily="50" charset="-128"/>
                <a:ea typeface="Meiryo UI" panose="020B0604030504040204" pitchFamily="50" charset="-128"/>
                <a:cs typeface="Meiryo UI" panose="020B0604030504040204" pitchFamily="50" charset="-128"/>
              </a:rPr>
              <a:t>諏訪小学校</a:t>
            </a:r>
          </a:p>
        </p:txBody>
      </p:sp>
      <p:sp>
        <p:nvSpPr>
          <p:cNvPr id="30" name="角丸四角形 29"/>
          <p:cNvSpPr/>
          <p:nvPr/>
        </p:nvSpPr>
        <p:spPr>
          <a:xfrm>
            <a:off x="9118320" y="2597341"/>
            <a:ext cx="1558650" cy="991530"/>
          </a:xfrm>
          <a:prstGeom prst="roundRect">
            <a:avLst/>
          </a:prstGeom>
          <a:ln w="28575">
            <a:solidFill>
              <a:schemeClr val="accent6">
                <a:lumMod val="50000"/>
              </a:schemeClr>
            </a:solidFill>
          </a:ln>
        </p:spPr>
        <p:style>
          <a:lnRef idx="2">
            <a:schemeClr val="accent6"/>
          </a:lnRef>
          <a:fillRef idx="1">
            <a:schemeClr val="lt1"/>
          </a:fillRef>
          <a:effectRef idx="0">
            <a:schemeClr val="accent6"/>
          </a:effectRef>
          <a:fontRef idx="minor">
            <a:schemeClr val="dk1"/>
          </a:fontRef>
        </p:style>
        <p:txBody>
          <a:bodyPr rtlCol="0" anchor="ctr"/>
          <a:lstStyle/>
          <a:p>
            <a:pPr algn="ctr" defTabSz="1042847"/>
            <a:r>
              <a:rPr lang="ja-JP" altLang="en-US" sz="1600" b="1" dirty="0">
                <a:solidFill>
                  <a:srgbClr val="006600"/>
                </a:solidFill>
                <a:latin typeface="Meiryo UI" panose="020B0604030504040204" pitchFamily="50" charset="-128"/>
                <a:ea typeface="Meiryo UI" panose="020B0604030504040204" pitchFamily="50" charset="-128"/>
                <a:cs typeface="Meiryo UI" panose="020B0604030504040204" pitchFamily="50" charset="-128"/>
              </a:rPr>
              <a:t>避難所①</a:t>
            </a:r>
            <a:endParaRPr lang="en-US" altLang="ja-JP" sz="1600" b="1" dirty="0">
              <a:solidFill>
                <a:srgbClr val="006600"/>
              </a:solidFill>
              <a:latin typeface="Meiryo UI" panose="020B0604030504040204" pitchFamily="50" charset="-128"/>
              <a:ea typeface="Meiryo UI" panose="020B0604030504040204" pitchFamily="50" charset="-128"/>
              <a:cs typeface="Meiryo UI" panose="020B0604030504040204" pitchFamily="50" charset="-128"/>
            </a:endParaRPr>
          </a:p>
          <a:p>
            <a:pPr algn="ctr" defTabSz="1042847"/>
            <a:r>
              <a:rPr lang="ja-JP" altLang="en-US" sz="1600" b="1" dirty="0">
                <a:solidFill>
                  <a:srgbClr val="006600"/>
                </a:solidFill>
                <a:latin typeface="Meiryo UI" panose="020B0604030504040204" pitchFamily="50" charset="-128"/>
                <a:ea typeface="Meiryo UI" panose="020B0604030504040204" pitchFamily="50" charset="-128"/>
                <a:cs typeface="Meiryo UI" panose="020B0604030504040204" pitchFamily="50" charset="-128"/>
              </a:rPr>
              <a:t>中央公民館</a:t>
            </a:r>
          </a:p>
        </p:txBody>
      </p:sp>
      <p:cxnSp>
        <p:nvCxnSpPr>
          <p:cNvPr id="8" name="直線コネクタ 7"/>
          <p:cNvCxnSpPr/>
          <p:nvPr/>
        </p:nvCxnSpPr>
        <p:spPr>
          <a:xfrm>
            <a:off x="6182631" y="7091651"/>
            <a:ext cx="2950201" cy="19594"/>
          </a:xfrm>
          <a:prstGeom prst="line">
            <a:avLst/>
          </a:prstGeom>
          <a:ln w="28575">
            <a:solidFill>
              <a:schemeClr val="accent6">
                <a:lumMod val="50000"/>
              </a:schemeClr>
            </a:solidFill>
          </a:ln>
        </p:spPr>
        <p:style>
          <a:lnRef idx="1">
            <a:schemeClr val="accent1"/>
          </a:lnRef>
          <a:fillRef idx="0">
            <a:schemeClr val="accent1"/>
          </a:fillRef>
          <a:effectRef idx="0">
            <a:schemeClr val="accent1"/>
          </a:effectRef>
          <a:fontRef idx="minor">
            <a:schemeClr val="tx1"/>
          </a:fontRef>
        </p:style>
      </p:cxnSp>
      <p:cxnSp>
        <p:nvCxnSpPr>
          <p:cNvPr id="33" name="直線コネクタ 32"/>
          <p:cNvCxnSpPr>
            <a:cxnSpLocks/>
          </p:cNvCxnSpPr>
          <p:nvPr/>
        </p:nvCxnSpPr>
        <p:spPr>
          <a:xfrm flipV="1">
            <a:off x="6254342" y="3294787"/>
            <a:ext cx="2860571" cy="2107351"/>
          </a:xfrm>
          <a:prstGeom prst="line">
            <a:avLst/>
          </a:prstGeom>
          <a:ln w="28575">
            <a:solidFill>
              <a:schemeClr val="accent6">
                <a:lumMod val="50000"/>
              </a:schemeClr>
            </a:solidFill>
          </a:ln>
        </p:spPr>
        <p:style>
          <a:lnRef idx="1">
            <a:schemeClr val="accent1"/>
          </a:lnRef>
          <a:fillRef idx="0">
            <a:schemeClr val="accent1"/>
          </a:fillRef>
          <a:effectRef idx="0">
            <a:schemeClr val="accent1"/>
          </a:effectRef>
          <a:fontRef idx="minor">
            <a:schemeClr val="tx1"/>
          </a:fontRef>
        </p:style>
      </p:cxnSp>
      <p:pic>
        <p:nvPicPr>
          <p:cNvPr id="32"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855514" y="5387897"/>
            <a:ext cx="458575" cy="55339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5" name="線吹き出し 1 (枠付き) 24"/>
          <p:cNvSpPr/>
          <p:nvPr/>
        </p:nvSpPr>
        <p:spPr>
          <a:xfrm>
            <a:off x="14840" y="3453897"/>
            <a:ext cx="2472220" cy="1245450"/>
          </a:xfrm>
          <a:prstGeom prst="borderCallout1">
            <a:avLst>
              <a:gd name="adj1" fmla="val 14280"/>
              <a:gd name="adj2" fmla="val 99352"/>
              <a:gd name="adj3" fmla="val -35455"/>
              <a:gd name="adj4" fmla="val 175290"/>
            </a:avLst>
          </a:prstGeom>
          <a:solidFill>
            <a:schemeClr val="bg1"/>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1042847"/>
            <a:endParaRPr lang="en-US" altLang="ja-JP" sz="1200" dirty="0">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a:p>
            <a:pPr defTabSz="1042847"/>
            <a:r>
              <a:rPr lang="en-US" altLang="ja-JP" sz="12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a:t>
            </a:r>
            <a:r>
              <a:rPr lang="ja-JP" altLang="en-US" sz="12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長崎歴史文化博物館</a:t>
            </a:r>
            <a:r>
              <a:rPr lang="en-US" altLang="ja-JP" sz="12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a:t>
            </a:r>
          </a:p>
          <a:p>
            <a:pPr defTabSz="1042847"/>
            <a:endParaRPr lang="en-US" altLang="ja-JP" sz="1200" dirty="0">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a:p>
            <a:pPr defTabSz="1042847"/>
            <a:r>
              <a:rPr lang="ja-JP" altLang="en-US" sz="12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①まで：徒歩約</a:t>
            </a:r>
            <a:r>
              <a:rPr lang="en-US" altLang="ja-JP" sz="12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8</a:t>
            </a:r>
            <a:r>
              <a:rPr lang="ja-JP" altLang="en-US" sz="12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分　</a:t>
            </a:r>
            <a:r>
              <a:rPr lang="en-US" altLang="ja-JP" sz="12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650</a:t>
            </a:r>
            <a:r>
              <a:rPr lang="ja-JP" altLang="en-US" sz="12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メートル</a:t>
            </a:r>
          </a:p>
          <a:p>
            <a:pPr defTabSz="1042847"/>
            <a:endParaRPr lang="en-US" altLang="ja-JP" sz="1200" dirty="0">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a:p>
            <a:pPr defTabSz="1042847"/>
            <a:r>
              <a:rPr lang="ja-JP" altLang="en-US" sz="12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②まで：徒歩約</a:t>
            </a:r>
            <a:r>
              <a:rPr lang="en-US" altLang="ja-JP" sz="12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10</a:t>
            </a:r>
            <a:r>
              <a:rPr lang="ja-JP" altLang="en-US" sz="12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分　</a:t>
            </a:r>
            <a:r>
              <a:rPr lang="en-US" altLang="ja-JP" sz="12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850</a:t>
            </a:r>
            <a:r>
              <a:rPr lang="ja-JP" altLang="en-US" sz="12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メートル</a:t>
            </a:r>
            <a:endParaRPr lang="en-US" altLang="ja-JP" sz="1200" dirty="0">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a:p>
            <a:pPr defTabSz="1042847"/>
            <a:endParaRPr lang="ja-JP" altLang="en-US" sz="1200" dirty="0">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a:p>
            <a:pPr algn="ctr" defTabSz="1042847"/>
            <a:endParaRPr lang="ja-JP" altLang="en-US" sz="1200" dirty="0">
              <a:solidFill>
                <a:prstClr val="black"/>
              </a:solidFill>
              <a:latin typeface="Calibri" panose="020F0502020204030204"/>
              <a:ea typeface="ＭＳ Ｐゴシック" panose="020B0600070205080204" pitchFamily="50" charset="-128"/>
            </a:endParaRPr>
          </a:p>
        </p:txBody>
      </p:sp>
      <p:sp>
        <p:nvSpPr>
          <p:cNvPr id="31" name="正方形/長方形 30"/>
          <p:cNvSpPr/>
          <p:nvPr/>
        </p:nvSpPr>
        <p:spPr>
          <a:xfrm>
            <a:off x="7027850" y="6012830"/>
            <a:ext cx="885886" cy="388934"/>
          </a:xfrm>
          <a:prstGeom prst="rect">
            <a:avLst/>
          </a:prstGeom>
          <a:noFill/>
          <a:ln w="254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lIns="104284" tIns="52142" rIns="104284" bIns="52142" rtlCol="0" anchor="ctr"/>
          <a:lstStyle/>
          <a:p>
            <a:pPr algn="ctr" defTabSz="1042847"/>
            <a:endParaRPr lang="ja-JP" altLang="en-US" sz="2100">
              <a:solidFill>
                <a:prstClr val="white"/>
              </a:solidFill>
              <a:latin typeface="Calibri" panose="020F0502020204030204"/>
              <a:ea typeface="ＭＳ Ｐゴシック" panose="020B0600070205080204" pitchFamily="50" charset="-128"/>
            </a:endParaRPr>
          </a:p>
        </p:txBody>
      </p:sp>
      <p:sp>
        <p:nvSpPr>
          <p:cNvPr id="35" name="正方形/長方形 34"/>
          <p:cNvSpPr/>
          <p:nvPr/>
        </p:nvSpPr>
        <p:spPr>
          <a:xfrm>
            <a:off x="4910466" y="6480976"/>
            <a:ext cx="833856" cy="316380"/>
          </a:xfrm>
          <a:prstGeom prst="rect">
            <a:avLst/>
          </a:prstGeom>
          <a:noFill/>
          <a:ln w="254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lIns="104284" tIns="52142" rIns="104284" bIns="52142" rtlCol="0" anchor="ctr"/>
          <a:lstStyle/>
          <a:p>
            <a:pPr algn="ctr" defTabSz="1042847"/>
            <a:endParaRPr lang="ja-JP" altLang="en-US" sz="2100">
              <a:solidFill>
                <a:prstClr val="white"/>
              </a:solidFill>
              <a:latin typeface="Calibri" panose="020F0502020204030204"/>
              <a:ea typeface="ＭＳ Ｐゴシック" panose="020B0600070205080204" pitchFamily="50" charset="-128"/>
            </a:endParaRPr>
          </a:p>
        </p:txBody>
      </p:sp>
      <p:sp>
        <p:nvSpPr>
          <p:cNvPr id="38" name="正方形/長方形 37"/>
          <p:cNvSpPr/>
          <p:nvPr/>
        </p:nvSpPr>
        <p:spPr>
          <a:xfrm>
            <a:off x="2568060" y="2597901"/>
            <a:ext cx="1276097" cy="352250"/>
          </a:xfrm>
          <a:prstGeom prst="rect">
            <a:avLst/>
          </a:prstGeom>
          <a:noFill/>
          <a:ln w="254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lIns="104284" tIns="52142" rIns="104284" bIns="52142" rtlCol="0" anchor="ctr"/>
          <a:lstStyle/>
          <a:p>
            <a:pPr algn="ctr" defTabSz="1042847"/>
            <a:endParaRPr lang="ja-JP" altLang="en-US" sz="2100">
              <a:solidFill>
                <a:prstClr val="white"/>
              </a:solidFill>
              <a:latin typeface="Calibri" panose="020F0502020204030204"/>
              <a:ea typeface="ＭＳ Ｐゴシック" panose="020B0600070205080204" pitchFamily="50" charset="-128"/>
            </a:endParaRPr>
          </a:p>
        </p:txBody>
      </p:sp>
      <p:sp>
        <p:nvSpPr>
          <p:cNvPr id="7" name="正方形/長方形 6"/>
          <p:cNvSpPr/>
          <p:nvPr/>
        </p:nvSpPr>
        <p:spPr>
          <a:xfrm>
            <a:off x="5401653" y="58044"/>
            <a:ext cx="5345577" cy="307712"/>
          </a:xfrm>
          <a:prstGeom prst="rect">
            <a:avLst/>
          </a:prstGeom>
        </p:spPr>
        <p:txBody>
          <a:bodyPr>
            <a:spAutoFit/>
          </a:bodyPr>
          <a:lstStyle/>
          <a:p>
            <a:pPr defTabSz="1042847"/>
            <a:r>
              <a:rPr lang="en-US" altLang="ja-JP" sz="1400" dirty="0">
                <a:solidFill>
                  <a:prstClr val="white"/>
                </a:solidFill>
                <a:latin typeface="Meiryo UI" panose="020B0604030504040204" pitchFamily="50" charset="-128"/>
                <a:ea typeface="Meiryo UI" panose="020B0604030504040204" pitchFamily="50" charset="-128"/>
                <a:cs typeface="Meiryo UI" panose="020B0604030504040204" pitchFamily="50" charset="-128"/>
              </a:rPr>
              <a:t>※</a:t>
            </a:r>
            <a:r>
              <a:rPr lang="ja-JP" altLang="en-US" sz="1400" dirty="0">
                <a:solidFill>
                  <a:prstClr val="white"/>
                </a:solidFill>
                <a:latin typeface="Meiryo UI" panose="020B0604030504040204" pitchFamily="50" charset="-128"/>
                <a:ea typeface="Meiryo UI" panose="020B0604030504040204" pitchFamily="50" charset="-128"/>
                <a:cs typeface="Meiryo UI" panose="020B0604030504040204" pitchFamily="50" charset="-128"/>
              </a:rPr>
              <a:t>各スポットから避難所までの所要時間及び距離はおおよその目安です</a:t>
            </a:r>
          </a:p>
        </p:txBody>
      </p:sp>
    </p:spTree>
    <p:extLst>
      <p:ext uri="{BB962C8B-B14F-4D97-AF65-F5344CB8AC3E}">
        <p14:creationId xmlns:p14="http://schemas.microsoft.com/office/powerpoint/2010/main" val="336697163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図 11">
            <a:extLst>
              <a:ext uri="{FF2B5EF4-FFF2-40B4-BE49-F238E27FC236}">
                <a16:creationId xmlns:a16="http://schemas.microsoft.com/office/drawing/2014/main" id="{179A27BF-9E3B-D0BE-E9D2-2C61B50CBD7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311030" y="2039574"/>
            <a:ext cx="6322331" cy="5520102"/>
          </a:xfrm>
          <a:prstGeom prst="rect">
            <a:avLst/>
          </a:prstGeom>
        </p:spPr>
      </p:pic>
      <p:sp>
        <p:nvSpPr>
          <p:cNvPr id="5" name="テキスト ボックス 4"/>
          <p:cNvSpPr txBox="1"/>
          <p:nvPr/>
        </p:nvSpPr>
        <p:spPr>
          <a:xfrm>
            <a:off x="131814" y="77421"/>
            <a:ext cx="10389593" cy="628413"/>
          </a:xfrm>
          <a:prstGeom prst="rect">
            <a:avLst/>
          </a:prstGeom>
          <a:solidFill>
            <a:srgbClr val="C00000"/>
          </a:solidFill>
          <a:ln>
            <a:noFill/>
          </a:ln>
        </p:spPr>
        <p:style>
          <a:lnRef idx="3">
            <a:schemeClr val="lt1"/>
          </a:lnRef>
          <a:fillRef idx="1">
            <a:schemeClr val="accent1"/>
          </a:fillRef>
          <a:effectRef idx="1">
            <a:schemeClr val="accent1"/>
          </a:effectRef>
          <a:fontRef idx="minor">
            <a:schemeClr val="lt1"/>
          </a:fontRef>
        </p:style>
        <p:txBody>
          <a:bodyPr wrap="square" lIns="104284" tIns="52142" rIns="104284" bIns="52142" rtlCol="0">
            <a:spAutoFit/>
          </a:bodyPr>
          <a:lstStyle/>
          <a:p>
            <a:pPr defTabSz="1042847"/>
            <a:r>
              <a:rPr lang="ja-JP" altLang="en-US" b="1" dirty="0">
                <a:solidFill>
                  <a:prstClr val="white"/>
                </a:solidFill>
                <a:latin typeface="Meiryo UI" panose="020B0604030504040204" pitchFamily="50" charset="-128"/>
                <a:ea typeface="Meiryo UI" panose="020B0604030504040204" pitchFamily="50" charset="-128"/>
                <a:cs typeface="Meiryo UI" panose="020B0604030504040204" pitchFamily="50" charset="-128"/>
              </a:rPr>
              <a:t>南山手界隈</a:t>
            </a:r>
            <a:endParaRPr lang="en-US" altLang="ja-JP" b="1" dirty="0">
              <a:solidFill>
                <a:prstClr val="white"/>
              </a:solidFill>
              <a:latin typeface="Meiryo UI" panose="020B0604030504040204" pitchFamily="50" charset="-128"/>
              <a:ea typeface="Meiryo UI" panose="020B0604030504040204" pitchFamily="50" charset="-128"/>
              <a:cs typeface="Meiryo UI" panose="020B0604030504040204" pitchFamily="50" charset="-128"/>
            </a:endParaRPr>
          </a:p>
          <a:p>
            <a:pPr defTabSz="1042847"/>
            <a:r>
              <a:rPr lang="en-US" altLang="ja-JP" sz="1600" dirty="0">
                <a:solidFill>
                  <a:prstClr val="white"/>
                </a:solidFill>
                <a:latin typeface="Meiryo UI" panose="020B0604030504040204" pitchFamily="50" charset="-128"/>
                <a:ea typeface="Meiryo UI" panose="020B0604030504040204" pitchFamily="50" charset="-128"/>
                <a:cs typeface="Meiryo UI" panose="020B0604030504040204" pitchFamily="50" charset="-128"/>
              </a:rPr>
              <a:t>【</a:t>
            </a:r>
            <a:r>
              <a:rPr lang="ja-JP" altLang="en-US" sz="1600" dirty="0">
                <a:solidFill>
                  <a:prstClr val="white"/>
                </a:solidFill>
                <a:latin typeface="Meiryo UI" panose="020B0604030504040204" pitchFamily="50" charset="-128"/>
                <a:ea typeface="Meiryo UI" panose="020B0604030504040204" pitchFamily="50" charset="-128"/>
                <a:cs typeface="Meiryo UI" panose="020B0604030504040204" pitchFamily="50" charset="-128"/>
              </a:rPr>
              <a:t>主要スポット</a:t>
            </a:r>
            <a:r>
              <a:rPr lang="en-US" altLang="ja-JP" sz="1600" dirty="0">
                <a:solidFill>
                  <a:prstClr val="white"/>
                </a:solidFill>
                <a:latin typeface="Meiryo UI" panose="020B0604030504040204" pitchFamily="50" charset="-128"/>
                <a:ea typeface="Meiryo UI" panose="020B0604030504040204" pitchFamily="50" charset="-128"/>
                <a:cs typeface="Meiryo UI" panose="020B0604030504040204" pitchFamily="50" charset="-128"/>
              </a:rPr>
              <a:t>】</a:t>
            </a:r>
            <a:r>
              <a:rPr lang="ja-JP" altLang="en-US" sz="1600" dirty="0">
                <a:solidFill>
                  <a:prstClr val="white"/>
                </a:solidFill>
                <a:latin typeface="Meiryo UI" panose="020B0604030504040204" pitchFamily="50" charset="-128"/>
                <a:ea typeface="Meiryo UI" panose="020B0604030504040204" pitchFamily="50" charset="-128"/>
                <a:cs typeface="Meiryo UI" panose="020B0604030504040204" pitchFamily="50" charset="-128"/>
              </a:rPr>
              <a:t>オランダ坂、大浦天主堂、孔子廟・中国歴代博物館　など・・</a:t>
            </a:r>
            <a:endParaRPr lang="zh-TW" altLang="en-US" sz="1600" dirty="0">
              <a:solidFill>
                <a:prstClr val="white"/>
              </a:solidFill>
              <a:latin typeface="Meiryo UI" panose="020B0604030504040204" pitchFamily="50" charset="-128"/>
              <a:ea typeface="Meiryo UI" panose="020B0604030504040204" pitchFamily="50" charset="-128"/>
              <a:cs typeface="Meiryo UI" panose="020B0604030504040204" pitchFamily="50" charset="-128"/>
            </a:endParaRPr>
          </a:p>
        </p:txBody>
      </p:sp>
      <p:sp>
        <p:nvSpPr>
          <p:cNvPr id="6" name="角丸四角形 5"/>
          <p:cNvSpPr/>
          <p:nvPr/>
        </p:nvSpPr>
        <p:spPr>
          <a:xfrm>
            <a:off x="116826" y="750796"/>
            <a:ext cx="10388593" cy="1292492"/>
          </a:xfrm>
          <a:prstGeom prst="roundRect">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04284" tIns="52142" rIns="104284" bIns="52142" rtlCol="0" anchor="ctr"/>
          <a:lstStyle/>
          <a:p>
            <a:pPr algn="ctr" defTabSz="1042847"/>
            <a:endParaRPr lang="en-US" altLang="ja-JP" b="1" dirty="0">
              <a:solidFill>
                <a:prstClr val="black"/>
              </a:solidFill>
              <a:latin typeface="Meiryo UI" panose="020B0604030504040204" pitchFamily="50" charset="-128"/>
              <a:ea typeface="Meiryo UI" panose="020B0604030504040204" pitchFamily="50" charset="-128"/>
            </a:endParaRPr>
          </a:p>
          <a:p>
            <a:pPr algn="ctr" defTabSz="1042847"/>
            <a:r>
              <a:rPr lang="ja-JP" altLang="en-US" b="1" dirty="0">
                <a:solidFill>
                  <a:prstClr val="black"/>
                </a:solidFill>
                <a:latin typeface="Meiryo UI" panose="020B0604030504040204" pitchFamily="50" charset="-128"/>
                <a:ea typeface="Meiryo UI" panose="020B0604030504040204" pitchFamily="50" charset="-128"/>
              </a:rPr>
              <a:t>避難所①「大浦小学校」    </a:t>
            </a:r>
            <a:r>
              <a:rPr lang="ja-JP" altLang="en-US" sz="1600" b="1" dirty="0">
                <a:solidFill>
                  <a:prstClr val="black"/>
                </a:solidFill>
                <a:latin typeface="Meiryo UI" panose="020B0604030504040204" pitchFamily="50" charset="-128"/>
                <a:ea typeface="Meiryo UI" panose="020B0604030504040204" pitchFamily="50" charset="-128"/>
              </a:rPr>
              <a:t>住所</a:t>
            </a:r>
            <a:r>
              <a:rPr lang="zh-TW" altLang="en-US" sz="1600" b="1" dirty="0">
                <a:solidFill>
                  <a:prstClr val="black"/>
                </a:solidFill>
                <a:latin typeface="Meiryo UI" panose="020B0604030504040204" pitchFamily="50" charset="-128"/>
                <a:ea typeface="Meiryo UI" panose="020B0604030504040204" pitchFamily="50" charset="-128"/>
              </a:rPr>
              <a:t>：</a:t>
            </a:r>
            <a:r>
              <a:rPr lang="zh-TW" altLang="en-US" sz="1600" b="1"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長崎市</a:t>
            </a:r>
            <a:r>
              <a:rPr lang="ja-JP" altLang="en-US" sz="1600" b="1"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上田</a:t>
            </a:r>
            <a:r>
              <a:rPr lang="zh-TW" altLang="en-US" sz="1600" b="1"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町</a:t>
            </a:r>
            <a:r>
              <a:rPr lang="en-US" altLang="zh-TW" sz="1600" b="1"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13-1 </a:t>
            </a:r>
            <a:r>
              <a:rPr lang="ja-JP" altLang="en-US" sz="1600" b="1"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　</a:t>
            </a:r>
            <a:r>
              <a:rPr lang="en-US" altLang="ja-JP" sz="1600" b="1" dirty="0">
                <a:solidFill>
                  <a:prstClr val="black"/>
                </a:solidFill>
                <a:latin typeface="Meiryo UI" panose="020B0604030504040204" pitchFamily="50" charset="-128"/>
                <a:ea typeface="Meiryo UI" panose="020B0604030504040204" pitchFamily="50" charset="-128"/>
              </a:rPr>
              <a:t>TEL</a:t>
            </a:r>
            <a:r>
              <a:rPr lang="zh-TW" altLang="en-US" sz="1600" b="1" dirty="0">
                <a:solidFill>
                  <a:prstClr val="black"/>
                </a:solidFill>
                <a:latin typeface="Meiryo UI" panose="020B0604030504040204" pitchFamily="50" charset="-128"/>
                <a:ea typeface="Meiryo UI" panose="020B0604030504040204" pitchFamily="50" charset="-128"/>
              </a:rPr>
              <a:t>：</a:t>
            </a:r>
            <a:r>
              <a:rPr lang="en-US" altLang="zh-TW" sz="1600" b="1" dirty="0">
                <a:solidFill>
                  <a:prstClr val="black"/>
                </a:solidFill>
                <a:latin typeface="Meiryo UI" panose="020B0604030504040204" pitchFamily="50" charset="-128"/>
                <a:ea typeface="Meiryo UI" panose="020B0604030504040204" pitchFamily="50" charset="-128"/>
              </a:rPr>
              <a:t>095-822-2360</a:t>
            </a:r>
            <a:endParaRPr lang="ja-JP" altLang="en-US" sz="1600" dirty="0">
              <a:solidFill>
                <a:prstClr val="black"/>
              </a:solidFill>
              <a:latin typeface="Meiryo UI" panose="020B0604030504040204" pitchFamily="50" charset="-128"/>
              <a:ea typeface="Meiryo UI" panose="020B0604030504040204" pitchFamily="50" charset="-128"/>
            </a:endParaRPr>
          </a:p>
          <a:p>
            <a:pPr algn="ctr" defTabSz="1042847"/>
            <a:r>
              <a:rPr lang="ja-JP" altLang="en-US" b="1" dirty="0">
                <a:solidFill>
                  <a:prstClr val="black"/>
                </a:solidFill>
                <a:latin typeface="Meiryo UI" panose="020B0604030504040204" pitchFamily="50" charset="-128"/>
                <a:ea typeface="Meiryo UI" panose="020B0604030504040204" pitchFamily="50" charset="-128"/>
              </a:rPr>
              <a:t>避難所②「妙行寺」    </a:t>
            </a:r>
            <a:r>
              <a:rPr lang="ja-JP" altLang="en-US" sz="1600" b="1" dirty="0">
                <a:solidFill>
                  <a:prstClr val="black"/>
                </a:solidFill>
                <a:latin typeface="Meiryo UI" panose="020B0604030504040204" pitchFamily="50" charset="-128"/>
                <a:ea typeface="Meiryo UI" panose="020B0604030504040204" pitchFamily="50" charset="-128"/>
              </a:rPr>
              <a:t>住所</a:t>
            </a:r>
            <a:r>
              <a:rPr lang="zh-TW" altLang="en-US" sz="1600" b="1" dirty="0">
                <a:solidFill>
                  <a:prstClr val="black"/>
                </a:solidFill>
                <a:latin typeface="Meiryo UI" panose="020B0604030504040204" pitchFamily="50" charset="-128"/>
                <a:ea typeface="Meiryo UI" panose="020B0604030504040204" pitchFamily="50" charset="-128"/>
              </a:rPr>
              <a:t>：</a:t>
            </a:r>
            <a:r>
              <a:rPr lang="zh-TW" altLang="en-US" sz="1600" b="1"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長崎市</a:t>
            </a:r>
            <a:r>
              <a:rPr lang="ja-JP" altLang="en-US" sz="1600" b="1"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相生町</a:t>
            </a:r>
            <a:r>
              <a:rPr lang="en-US" altLang="ja-JP" sz="1600" b="1"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9</a:t>
            </a:r>
            <a:r>
              <a:rPr lang="ja-JP" altLang="en-US" sz="1600" b="1"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a:t>
            </a:r>
            <a:r>
              <a:rPr lang="en-US" altLang="ja-JP" sz="1600" b="1"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8 </a:t>
            </a:r>
            <a:r>
              <a:rPr lang="ja-JP" altLang="en-US" sz="1600" b="1"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　</a:t>
            </a:r>
            <a:r>
              <a:rPr lang="en-US" altLang="ja-JP" sz="1600" b="1" dirty="0">
                <a:solidFill>
                  <a:prstClr val="black"/>
                </a:solidFill>
                <a:latin typeface="Meiryo UI" panose="020B0604030504040204" pitchFamily="50" charset="-128"/>
                <a:ea typeface="Meiryo UI" panose="020B0604030504040204" pitchFamily="50" charset="-128"/>
              </a:rPr>
              <a:t>TEL</a:t>
            </a:r>
            <a:r>
              <a:rPr lang="zh-TW" altLang="en-US" sz="1600" b="1" dirty="0">
                <a:solidFill>
                  <a:prstClr val="black"/>
                </a:solidFill>
                <a:latin typeface="Meiryo UI" panose="020B0604030504040204" pitchFamily="50" charset="-128"/>
                <a:ea typeface="Meiryo UI" panose="020B0604030504040204" pitchFamily="50" charset="-128"/>
              </a:rPr>
              <a:t>：</a:t>
            </a:r>
            <a:r>
              <a:rPr lang="en-US" altLang="zh-TW" sz="1600" b="1" dirty="0">
                <a:solidFill>
                  <a:prstClr val="black"/>
                </a:solidFill>
                <a:latin typeface="Meiryo UI" panose="020B0604030504040204" pitchFamily="50" charset="-128"/>
                <a:ea typeface="Meiryo UI" panose="020B0604030504040204" pitchFamily="50" charset="-128"/>
              </a:rPr>
              <a:t>095-822-0683</a:t>
            </a:r>
            <a:endParaRPr lang="ja-JP" altLang="en-US" sz="1600" dirty="0">
              <a:solidFill>
                <a:prstClr val="black"/>
              </a:solidFill>
              <a:latin typeface="Meiryo UI" panose="020B0604030504040204" pitchFamily="50" charset="-128"/>
              <a:ea typeface="Meiryo UI" panose="020B0604030504040204" pitchFamily="50" charset="-128"/>
            </a:endParaRPr>
          </a:p>
          <a:p>
            <a:pPr algn="ctr" defTabSz="1042847"/>
            <a:r>
              <a:rPr lang="ja-JP" altLang="en-US" b="1" dirty="0">
                <a:solidFill>
                  <a:prstClr val="black"/>
                </a:solidFill>
                <a:latin typeface="Meiryo UI" panose="020B0604030504040204" pitchFamily="50" charset="-128"/>
                <a:ea typeface="Meiryo UI" panose="020B0604030504040204" pitchFamily="50" charset="-128"/>
              </a:rPr>
              <a:t>避難所③「大浦地区公民館」    </a:t>
            </a:r>
            <a:r>
              <a:rPr lang="ja-JP" altLang="en-US" sz="1600" b="1" dirty="0">
                <a:solidFill>
                  <a:prstClr val="black"/>
                </a:solidFill>
                <a:latin typeface="Meiryo UI" panose="020B0604030504040204" pitchFamily="50" charset="-128"/>
                <a:ea typeface="Meiryo UI" panose="020B0604030504040204" pitchFamily="50" charset="-128"/>
              </a:rPr>
              <a:t>住所</a:t>
            </a:r>
            <a:r>
              <a:rPr lang="zh-TW" altLang="en-US" sz="1600" b="1" dirty="0">
                <a:solidFill>
                  <a:prstClr val="black"/>
                </a:solidFill>
                <a:latin typeface="Meiryo UI" panose="020B0604030504040204" pitchFamily="50" charset="-128"/>
                <a:ea typeface="Meiryo UI" panose="020B0604030504040204" pitchFamily="50" charset="-128"/>
              </a:rPr>
              <a:t>：</a:t>
            </a:r>
            <a:r>
              <a:rPr lang="zh-TW" altLang="en-US" sz="1600" b="1"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長崎市</a:t>
            </a:r>
            <a:r>
              <a:rPr lang="ja-JP" altLang="en-US" sz="1600" b="1"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下町</a:t>
            </a:r>
            <a:r>
              <a:rPr lang="en-US" altLang="ja-JP" sz="1600" b="1"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1-13 </a:t>
            </a:r>
            <a:r>
              <a:rPr lang="ja-JP" altLang="en-US" sz="1600" b="1"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　</a:t>
            </a:r>
            <a:r>
              <a:rPr lang="en-US" altLang="ja-JP" sz="1600" b="1" dirty="0">
                <a:solidFill>
                  <a:prstClr val="black"/>
                </a:solidFill>
                <a:latin typeface="Meiryo UI" panose="020B0604030504040204" pitchFamily="50" charset="-128"/>
                <a:ea typeface="Meiryo UI" panose="020B0604030504040204" pitchFamily="50" charset="-128"/>
              </a:rPr>
              <a:t>TEL</a:t>
            </a:r>
            <a:r>
              <a:rPr lang="zh-TW" altLang="en-US" sz="1600" b="1" dirty="0">
                <a:solidFill>
                  <a:prstClr val="black"/>
                </a:solidFill>
                <a:latin typeface="Meiryo UI" panose="020B0604030504040204" pitchFamily="50" charset="-128"/>
                <a:ea typeface="Meiryo UI" panose="020B0604030504040204" pitchFamily="50" charset="-128"/>
              </a:rPr>
              <a:t>：</a:t>
            </a:r>
            <a:r>
              <a:rPr lang="en-US" altLang="zh-TW" sz="1600" b="1" dirty="0">
                <a:solidFill>
                  <a:prstClr val="black"/>
                </a:solidFill>
                <a:latin typeface="Meiryo UI" panose="020B0604030504040204" pitchFamily="50" charset="-128"/>
                <a:ea typeface="Meiryo UI" panose="020B0604030504040204" pitchFamily="50" charset="-128"/>
              </a:rPr>
              <a:t>095-827-1987</a:t>
            </a:r>
            <a:endParaRPr lang="ja-JP" altLang="en-US" sz="1600" dirty="0">
              <a:solidFill>
                <a:prstClr val="black"/>
              </a:solidFill>
              <a:latin typeface="Meiryo UI" panose="020B0604030504040204" pitchFamily="50" charset="-128"/>
              <a:ea typeface="Meiryo UI" panose="020B0604030504040204" pitchFamily="50" charset="-128"/>
            </a:endParaRPr>
          </a:p>
          <a:p>
            <a:pPr algn="ctr" defTabSz="1042847"/>
            <a:endParaRPr lang="ja-JP" altLang="en-US" sz="1600" dirty="0">
              <a:solidFill>
                <a:prstClr val="black"/>
              </a:solidFill>
              <a:latin typeface="Meiryo UI" panose="020B0604030504040204" pitchFamily="50" charset="-128"/>
              <a:ea typeface="Meiryo UI" panose="020B0604030504040204" pitchFamily="50" charset="-128"/>
            </a:endParaRPr>
          </a:p>
        </p:txBody>
      </p:sp>
      <p:pic>
        <p:nvPicPr>
          <p:cNvPr id="9"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220506" y="4835514"/>
            <a:ext cx="458575" cy="55339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3"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013509" y="7006277"/>
            <a:ext cx="458575" cy="55339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5" name="正方形/長方形 14"/>
          <p:cNvSpPr/>
          <p:nvPr/>
        </p:nvSpPr>
        <p:spPr>
          <a:xfrm>
            <a:off x="4446662" y="2136912"/>
            <a:ext cx="1092577" cy="307776"/>
          </a:xfrm>
          <a:prstGeom prst="rect">
            <a:avLst/>
          </a:prstGeom>
          <a:noFill/>
          <a:ln w="254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lIns="104284" tIns="52142" rIns="104284" bIns="52142" rtlCol="0" anchor="ctr"/>
          <a:lstStyle/>
          <a:p>
            <a:pPr algn="ctr" defTabSz="1042847"/>
            <a:endParaRPr lang="ja-JP" altLang="en-US" sz="2100">
              <a:solidFill>
                <a:prstClr val="white"/>
              </a:solidFill>
              <a:latin typeface="Calibri" panose="020F0502020204030204"/>
              <a:ea typeface="ＭＳ Ｐゴシック" panose="020B0600070205080204" pitchFamily="50" charset="-128"/>
            </a:endParaRPr>
          </a:p>
        </p:txBody>
      </p:sp>
      <p:sp>
        <p:nvSpPr>
          <p:cNvPr id="17" name="正方形/長方形 16"/>
          <p:cNvSpPr/>
          <p:nvPr/>
        </p:nvSpPr>
        <p:spPr>
          <a:xfrm>
            <a:off x="2798356" y="5360582"/>
            <a:ext cx="952303" cy="345131"/>
          </a:xfrm>
          <a:prstGeom prst="rect">
            <a:avLst/>
          </a:prstGeom>
          <a:noFill/>
          <a:ln w="254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lIns="104284" tIns="52142" rIns="104284" bIns="52142" rtlCol="0" anchor="ctr"/>
          <a:lstStyle/>
          <a:p>
            <a:pPr algn="ctr" defTabSz="1042847"/>
            <a:endParaRPr lang="ja-JP" altLang="en-US" sz="2100">
              <a:solidFill>
                <a:prstClr val="white"/>
              </a:solidFill>
              <a:latin typeface="Calibri" panose="020F0502020204030204"/>
              <a:ea typeface="ＭＳ Ｐゴシック" panose="020B0600070205080204" pitchFamily="50" charset="-128"/>
            </a:endParaRPr>
          </a:p>
        </p:txBody>
      </p:sp>
      <p:sp>
        <p:nvSpPr>
          <p:cNvPr id="18" name="正方形/長方形 17"/>
          <p:cNvSpPr/>
          <p:nvPr/>
        </p:nvSpPr>
        <p:spPr>
          <a:xfrm>
            <a:off x="4824740" y="4185104"/>
            <a:ext cx="1485409" cy="392438"/>
          </a:xfrm>
          <a:prstGeom prst="rect">
            <a:avLst/>
          </a:prstGeom>
          <a:noFill/>
          <a:ln w="254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lIns="104284" tIns="52142" rIns="104284" bIns="52142" rtlCol="0" anchor="ctr"/>
          <a:lstStyle/>
          <a:p>
            <a:pPr algn="ctr" defTabSz="1042847"/>
            <a:endParaRPr lang="ja-JP" altLang="en-US" sz="2100">
              <a:solidFill>
                <a:prstClr val="white"/>
              </a:solidFill>
              <a:latin typeface="Calibri" panose="020F0502020204030204"/>
              <a:ea typeface="ＭＳ Ｐゴシック" panose="020B0600070205080204" pitchFamily="50" charset="-128"/>
            </a:endParaRPr>
          </a:p>
        </p:txBody>
      </p:sp>
      <p:sp>
        <p:nvSpPr>
          <p:cNvPr id="2" name="テキスト ボックス 1"/>
          <p:cNvSpPr txBox="1"/>
          <p:nvPr/>
        </p:nvSpPr>
        <p:spPr>
          <a:xfrm>
            <a:off x="3401052" y="3859506"/>
            <a:ext cx="749989" cy="415411"/>
          </a:xfrm>
          <a:prstGeom prst="rect">
            <a:avLst/>
          </a:prstGeom>
          <a:noFill/>
        </p:spPr>
        <p:txBody>
          <a:bodyPr wrap="square" rtlCol="0">
            <a:spAutoFit/>
          </a:bodyPr>
          <a:lstStyle/>
          <a:p>
            <a:pPr defTabSz="1042847"/>
            <a:r>
              <a:rPr lang="ja-JP" altLang="en-US" sz="2100" b="1" dirty="0">
                <a:solidFill>
                  <a:srgbClr val="006600"/>
                </a:solidFill>
                <a:latin typeface="Meiryo UI" panose="020B0604030504040204" pitchFamily="50" charset="-128"/>
                <a:ea typeface="Meiryo UI" panose="020B0604030504040204" pitchFamily="50" charset="-128"/>
              </a:rPr>
              <a:t>②</a:t>
            </a:r>
          </a:p>
        </p:txBody>
      </p:sp>
      <p:sp>
        <p:nvSpPr>
          <p:cNvPr id="23" name="テキスト ボックス 22"/>
          <p:cNvSpPr txBox="1"/>
          <p:nvPr/>
        </p:nvSpPr>
        <p:spPr>
          <a:xfrm>
            <a:off x="3952647" y="6607776"/>
            <a:ext cx="749989" cy="415411"/>
          </a:xfrm>
          <a:prstGeom prst="rect">
            <a:avLst/>
          </a:prstGeom>
          <a:noFill/>
        </p:spPr>
        <p:txBody>
          <a:bodyPr wrap="square" rtlCol="0">
            <a:spAutoFit/>
          </a:bodyPr>
          <a:lstStyle/>
          <a:p>
            <a:pPr defTabSz="1042847"/>
            <a:r>
              <a:rPr lang="ja-JP" altLang="en-US" sz="2100" b="1" dirty="0">
                <a:solidFill>
                  <a:srgbClr val="006600"/>
                </a:solidFill>
                <a:latin typeface="Meiryo UI" panose="020B0604030504040204" pitchFamily="50" charset="-128"/>
                <a:ea typeface="Meiryo UI" panose="020B0604030504040204" pitchFamily="50" charset="-128"/>
              </a:rPr>
              <a:t>①</a:t>
            </a:r>
          </a:p>
        </p:txBody>
      </p:sp>
      <p:sp>
        <p:nvSpPr>
          <p:cNvPr id="24" name="テキスト ボックス 23"/>
          <p:cNvSpPr txBox="1"/>
          <p:nvPr/>
        </p:nvSpPr>
        <p:spPr>
          <a:xfrm>
            <a:off x="5551490" y="4610999"/>
            <a:ext cx="749989" cy="415411"/>
          </a:xfrm>
          <a:prstGeom prst="rect">
            <a:avLst/>
          </a:prstGeom>
          <a:noFill/>
        </p:spPr>
        <p:txBody>
          <a:bodyPr wrap="square" rtlCol="0">
            <a:spAutoFit/>
          </a:bodyPr>
          <a:lstStyle/>
          <a:p>
            <a:pPr defTabSz="1042847"/>
            <a:r>
              <a:rPr lang="ja-JP" altLang="en-US" sz="2100" b="1" dirty="0">
                <a:solidFill>
                  <a:srgbClr val="006600"/>
                </a:solidFill>
                <a:latin typeface="Meiryo UI" panose="020B0604030504040204" pitchFamily="50" charset="-128"/>
                <a:ea typeface="Meiryo UI" panose="020B0604030504040204" pitchFamily="50" charset="-128"/>
              </a:rPr>
              <a:t>③</a:t>
            </a:r>
          </a:p>
        </p:txBody>
      </p:sp>
      <p:sp>
        <p:nvSpPr>
          <p:cNvPr id="3" name="線吹き出し 1 (枠付き) 2"/>
          <p:cNvSpPr/>
          <p:nvPr/>
        </p:nvSpPr>
        <p:spPr>
          <a:xfrm>
            <a:off x="224864" y="2133625"/>
            <a:ext cx="2472220" cy="1245450"/>
          </a:xfrm>
          <a:prstGeom prst="borderCallout1">
            <a:avLst>
              <a:gd name="adj1" fmla="val 18067"/>
              <a:gd name="adj2" fmla="val 170856"/>
              <a:gd name="adj3" fmla="val 38730"/>
              <a:gd name="adj4" fmla="val 100491"/>
            </a:avLst>
          </a:prstGeom>
          <a:solidFill>
            <a:schemeClr val="bg1"/>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1042847"/>
            <a:r>
              <a:rPr lang="en-US" altLang="ja-JP" sz="12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a:t>
            </a:r>
            <a:r>
              <a:rPr lang="ja-JP" altLang="en-US" sz="12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オランダ坂</a:t>
            </a:r>
            <a:r>
              <a:rPr lang="en-US" altLang="ja-JP" sz="12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a:t>
            </a:r>
          </a:p>
          <a:p>
            <a:pPr defTabSz="1042847"/>
            <a:r>
              <a:rPr lang="ja-JP" altLang="en-US" sz="12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①まで：徒歩約</a:t>
            </a:r>
            <a:r>
              <a:rPr lang="en-US" altLang="ja-JP" sz="12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18</a:t>
            </a:r>
            <a:r>
              <a:rPr lang="ja-JP" altLang="en-US" sz="12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分　</a:t>
            </a:r>
            <a:endParaRPr lang="en-US" altLang="ja-JP" sz="1200" dirty="0">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a:p>
            <a:pPr defTabSz="1042847"/>
            <a:r>
              <a:rPr lang="ja-JP" altLang="en-US" sz="12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　　　　　　</a:t>
            </a:r>
            <a:r>
              <a:rPr lang="en-US" altLang="ja-JP" sz="12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1.2</a:t>
            </a:r>
            <a:r>
              <a:rPr lang="ja-JP" altLang="en-US" sz="12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キロメートル</a:t>
            </a:r>
          </a:p>
          <a:p>
            <a:pPr defTabSz="1042847"/>
            <a:r>
              <a:rPr lang="ja-JP" altLang="en-US" sz="12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②まで：徒歩約</a:t>
            </a:r>
            <a:r>
              <a:rPr lang="en-US" altLang="ja-JP" sz="12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8</a:t>
            </a:r>
            <a:r>
              <a:rPr lang="ja-JP" altLang="en-US" sz="12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分　</a:t>
            </a:r>
            <a:r>
              <a:rPr lang="en-US" altLang="ja-JP" sz="12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600</a:t>
            </a:r>
            <a:r>
              <a:rPr lang="ja-JP" altLang="en-US" sz="12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メートル</a:t>
            </a:r>
            <a:endParaRPr lang="en-US" altLang="ja-JP" sz="1200" dirty="0">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a:p>
            <a:pPr defTabSz="1042847"/>
            <a:r>
              <a:rPr lang="ja-JP" altLang="en-US" sz="12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③まで：徒歩約</a:t>
            </a:r>
            <a:r>
              <a:rPr lang="en-US" altLang="ja-JP" sz="12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6</a:t>
            </a:r>
            <a:r>
              <a:rPr lang="ja-JP" altLang="en-US" sz="12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分　</a:t>
            </a:r>
            <a:r>
              <a:rPr lang="en-US" altLang="ja-JP" sz="12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450</a:t>
            </a:r>
            <a:r>
              <a:rPr lang="ja-JP" altLang="en-US" sz="12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メートル</a:t>
            </a:r>
          </a:p>
          <a:p>
            <a:pPr algn="ctr" defTabSz="1042847"/>
            <a:endParaRPr lang="ja-JP" altLang="en-US" sz="1200" dirty="0">
              <a:solidFill>
                <a:prstClr val="black"/>
              </a:solidFill>
              <a:latin typeface="Calibri" panose="020F0502020204030204"/>
              <a:ea typeface="ＭＳ Ｐゴシック" panose="020B0600070205080204" pitchFamily="50" charset="-128"/>
            </a:endParaRPr>
          </a:p>
        </p:txBody>
      </p:sp>
      <p:sp>
        <p:nvSpPr>
          <p:cNvPr id="28" name="線吹き出し 1 (枠付き) 27"/>
          <p:cNvSpPr/>
          <p:nvPr/>
        </p:nvSpPr>
        <p:spPr>
          <a:xfrm>
            <a:off x="221365" y="4824492"/>
            <a:ext cx="2472220" cy="1245450"/>
          </a:xfrm>
          <a:prstGeom prst="borderCallout1">
            <a:avLst>
              <a:gd name="adj1" fmla="val 36933"/>
              <a:gd name="adj2" fmla="val 101325"/>
              <a:gd name="adj3" fmla="val -20215"/>
              <a:gd name="adj4" fmla="val 210255"/>
            </a:avLst>
          </a:prstGeom>
          <a:solidFill>
            <a:schemeClr val="bg1"/>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1042847"/>
            <a:r>
              <a:rPr lang="en-US" altLang="ja-JP" sz="12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a:t>
            </a:r>
            <a:r>
              <a:rPr lang="ja-JP" altLang="en-US" sz="12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孔子廟・中国歴代博物館</a:t>
            </a:r>
            <a:r>
              <a:rPr lang="en-US" altLang="ja-JP" sz="12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a:t>
            </a:r>
          </a:p>
          <a:p>
            <a:pPr defTabSz="1042847"/>
            <a:r>
              <a:rPr lang="ja-JP" altLang="en-US" sz="12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①まで：徒歩約</a:t>
            </a:r>
            <a:r>
              <a:rPr lang="en-US" altLang="ja-JP" sz="12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13</a:t>
            </a:r>
            <a:r>
              <a:rPr lang="ja-JP" altLang="en-US" sz="12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分　</a:t>
            </a:r>
            <a:r>
              <a:rPr lang="en-US" altLang="ja-JP" sz="12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900</a:t>
            </a:r>
            <a:r>
              <a:rPr lang="ja-JP" altLang="en-US" sz="12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メートル</a:t>
            </a:r>
          </a:p>
          <a:p>
            <a:pPr defTabSz="1042847"/>
            <a:r>
              <a:rPr lang="ja-JP" altLang="en-US" sz="12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②まで：徒歩約</a:t>
            </a:r>
            <a:r>
              <a:rPr lang="en-US" altLang="ja-JP" sz="12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7</a:t>
            </a:r>
            <a:r>
              <a:rPr lang="ja-JP" altLang="en-US" sz="12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分　</a:t>
            </a:r>
            <a:r>
              <a:rPr lang="en-US" altLang="ja-JP" sz="12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500</a:t>
            </a:r>
            <a:r>
              <a:rPr lang="ja-JP" altLang="en-US" sz="12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メートル</a:t>
            </a:r>
            <a:endParaRPr lang="en-US" altLang="ja-JP" sz="1200" dirty="0">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a:p>
            <a:pPr defTabSz="1042847"/>
            <a:r>
              <a:rPr lang="ja-JP" altLang="en-US" sz="12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③まで：徒歩約</a:t>
            </a:r>
            <a:r>
              <a:rPr lang="en-US" altLang="ja-JP" sz="12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1</a:t>
            </a:r>
            <a:r>
              <a:rPr lang="ja-JP" altLang="en-US" sz="12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分　</a:t>
            </a:r>
            <a:r>
              <a:rPr lang="en-US" altLang="ja-JP" sz="12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7</a:t>
            </a:r>
            <a:r>
              <a:rPr lang="ja-JP" altLang="en-US" sz="12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メートル</a:t>
            </a:r>
          </a:p>
          <a:p>
            <a:pPr algn="ctr" defTabSz="1042847"/>
            <a:endParaRPr lang="ja-JP" altLang="en-US" sz="1200" dirty="0">
              <a:solidFill>
                <a:prstClr val="black"/>
              </a:solidFill>
              <a:latin typeface="Calibri" panose="020F0502020204030204"/>
              <a:ea typeface="ＭＳ Ｐゴシック" panose="020B0600070205080204" pitchFamily="50" charset="-128"/>
            </a:endParaRPr>
          </a:p>
        </p:txBody>
      </p:sp>
      <p:sp>
        <p:nvSpPr>
          <p:cNvPr id="29" name="線吹き出し 1 (枠付き) 28"/>
          <p:cNvSpPr/>
          <p:nvPr/>
        </p:nvSpPr>
        <p:spPr>
          <a:xfrm>
            <a:off x="221364" y="6192228"/>
            <a:ext cx="2472220" cy="1245450"/>
          </a:xfrm>
          <a:prstGeom prst="borderCallout1">
            <a:avLst>
              <a:gd name="adj1" fmla="val -37705"/>
              <a:gd name="adj2" fmla="val 121316"/>
              <a:gd name="adj3" fmla="val 42226"/>
              <a:gd name="adj4" fmla="val 100491"/>
            </a:avLst>
          </a:prstGeom>
          <a:solidFill>
            <a:schemeClr val="bg1"/>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1042847"/>
            <a:r>
              <a:rPr lang="en-US" altLang="ja-JP" sz="12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a:t>
            </a:r>
            <a:r>
              <a:rPr lang="ja-JP" altLang="en-US" sz="12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大浦天主堂</a:t>
            </a:r>
            <a:r>
              <a:rPr lang="en-US" altLang="ja-JP" sz="12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a:t>
            </a:r>
          </a:p>
          <a:p>
            <a:pPr defTabSz="1042847"/>
            <a:r>
              <a:rPr lang="ja-JP" altLang="en-US" sz="12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①まで：徒歩約</a:t>
            </a:r>
            <a:r>
              <a:rPr lang="en-US" altLang="ja-JP" sz="12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10</a:t>
            </a:r>
            <a:r>
              <a:rPr lang="ja-JP" altLang="en-US" sz="12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分　</a:t>
            </a:r>
            <a:r>
              <a:rPr lang="en-US" altLang="ja-JP" sz="12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550</a:t>
            </a:r>
            <a:r>
              <a:rPr lang="ja-JP" altLang="en-US" sz="12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メートル</a:t>
            </a:r>
            <a:endParaRPr lang="en-US" altLang="ja-JP" sz="1200" dirty="0">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a:p>
            <a:pPr defTabSz="1042847"/>
            <a:r>
              <a:rPr lang="ja-JP" altLang="en-US" sz="12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②まで：徒歩約</a:t>
            </a:r>
            <a:r>
              <a:rPr lang="en-US" altLang="ja-JP" sz="12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2</a:t>
            </a:r>
            <a:r>
              <a:rPr lang="ja-JP" altLang="en-US" sz="12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分　</a:t>
            </a:r>
            <a:r>
              <a:rPr lang="en-US" altLang="ja-JP" sz="12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160</a:t>
            </a:r>
            <a:r>
              <a:rPr lang="ja-JP" altLang="en-US" sz="12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メートル</a:t>
            </a:r>
            <a:endParaRPr lang="en-US" altLang="ja-JP" sz="1200" dirty="0">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a:p>
            <a:pPr defTabSz="1042847"/>
            <a:r>
              <a:rPr lang="ja-JP" altLang="en-US" sz="12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③まで：徒歩約</a:t>
            </a:r>
            <a:r>
              <a:rPr lang="en-US" altLang="ja-JP" sz="12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5</a:t>
            </a:r>
            <a:r>
              <a:rPr lang="ja-JP" altLang="en-US" sz="12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分　</a:t>
            </a:r>
            <a:r>
              <a:rPr lang="en-US" altLang="ja-JP" sz="12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450</a:t>
            </a:r>
            <a:r>
              <a:rPr lang="ja-JP" altLang="en-US" sz="12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メートル</a:t>
            </a:r>
          </a:p>
          <a:p>
            <a:pPr algn="ctr" defTabSz="1042847"/>
            <a:endParaRPr lang="ja-JP" altLang="en-US" sz="1200" dirty="0">
              <a:solidFill>
                <a:prstClr val="black"/>
              </a:solidFill>
              <a:latin typeface="Calibri" panose="020F0502020204030204"/>
              <a:ea typeface="ＭＳ Ｐゴシック" panose="020B0600070205080204" pitchFamily="50" charset="-128"/>
            </a:endParaRPr>
          </a:p>
        </p:txBody>
      </p:sp>
      <p:sp>
        <p:nvSpPr>
          <p:cNvPr id="4" name="角丸四角形 3"/>
          <p:cNvSpPr/>
          <p:nvPr/>
        </p:nvSpPr>
        <p:spPr>
          <a:xfrm>
            <a:off x="8220296" y="3295657"/>
            <a:ext cx="1558650" cy="991530"/>
          </a:xfrm>
          <a:prstGeom prst="roundRect">
            <a:avLst/>
          </a:prstGeom>
          <a:ln w="28575">
            <a:solidFill>
              <a:schemeClr val="accent6">
                <a:lumMod val="50000"/>
              </a:schemeClr>
            </a:solidFill>
          </a:ln>
        </p:spPr>
        <p:style>
          <a:lnRef idx="2">
            <a:schemeClr val="accent6"/>
          </a:lnRef>
          <a:fillRef idx="1">
            <a:schemeClr val="lt1"/>
          </a:fillRef>
          <a:effectRef idx="0">
            <a:schemeClr val="accent6"/>
          </a:effectRef>
          <a:fontRef idx="minor">
            <a:schemeClr val="dk1"/>
          </a:fontRef>
        </p:style>
        <p:txBody>
          <a:bodyPr rtlCol="0" anchor="ctr"/>
          <a:lstStyle/>
          <a:p>
            <a:pPr algn="ctr" defTabSz="1042847"/>
            <a:r>
              <a:rPr lang="ja-JP" altLang="en-US" sz="1600" b="1" dirty="0">
                <a:solidFill>
                  <a:srgbClr val="006600"/>
                </a:solidFill>
                <a:latin typeface="Meiryo UI" panose="020B0604030504040204" pitchFamily="50" charset="-128"/>
                <a:ea typeface="Meiryo UI" panose="020B0604030504040204" pitchFamily="50" charset="-128"/>
                <a:cs typeface="Meiryo UI" panose="020B0604030504040204" pitchFamily="50" charset="-128"/>
              </a:rPr>
              <a:t>避難所②</a:t>
            </a:r>
            <a:endParaRPr lang="en-US" altLang="ja-JP" sz="1600" b="1" dirty="0">
              <a:solidFill>
                <a:srgbClr val="006600"/>
              </a:solidFill>
              <a:latin typeface="Meiryo UI" panose="020B0604030504040204" pitchFamily="50" charset="-128"/>
              <a:ea typeface="Meiryo UI" panose="020B0604030504040204" pitchFamily="50" charset="-128"/>
              <a:cs typeface="Meiryo UI" panose="020B0604030504040204" pitchFamily="50" charset="-128"/>
            </a:endParaRPr>
          </a:p>
          <a:p>
            <a:pPr algn="ctr" defTabSz="1042847"/>
            <a:r>
              <a:rPr lang="ja-JP" altLang="en-US" sz="1600" b="1" dirty="0">
                <a:solidFill>
                  <a:srgbClr val="006600"/>
                </a:solidFill>
                <a:latin typeface="Meiryo UI" panose="020B0604030504040204" pitchFamily="50" charset="-128"/>
                <a:ea typeface="Meiryo UI" panose="020B0604030504040204" pitchFamily="50" charset="-128"/>
                <a:cs typeface="Meiryo UI" panose="020B0604030504040204" pitchFamily="50" charset="-128"/>
              </a:rPr>
              <a:t>妙行寺</a:t>
            </a:r>
          </a:p>
        </p:txBody>
      </p:sp>
      <p:sp>
        <p:nvSpPr>
          <p:cNvPr id="30" name="角丸四角形 29"/>
          <p:cNvSpPr/>
          <p:nvPr/>
        </p:nvSpPr>
        <p:spPr>
          <a:xfrm>
            <a:off x="8220060" y="6003585"/>
            <a:ext cx="1558650" cy="991530"/>
          </a:xfrm>
          <a:prstGeom prst="roundRect">
            <a:avLst/>
          </a:prstGeom>
          <a:ln w="28575">
            <a:solidFill>
              <a:schemeClr val="accent6">
                <a:lumMod val="50000"/>
              </a:schemeClr>
            </a:solidFill>
          </a:ln>
        </p:spPr>
        <p:style>
          <a:lnRef idx="2">
            <a:schemeClr val="accent6"/>
          </a:lnRef>
          <a:fillRef idx="1">
            <a:schemeClr val="lt1"/>
          </a:fillRef>
          <a:effectRef idx="0">
            <a:schemeClr val="accent6"/>
          </a:effectRef>
          <a:fontRef idx="minor">
            <a:schemeClr val="dk1"/>
          </a:fontRef>
        </p:style>
        <p:txBody>
          <a:bodyPr rtlCol="0" anchor="ctr"/>
          <a:lstStyle/>
          <a:p>
            <a:pPr algn="ctr" defTabSz="1042847"/>
            <a:r>
              <a:rPr lang="ja-JP" altLang="en-US" sz="1600" b="1" dirty="0">
                <a:solidFill>
                  <a:srgbClr val="006600"/>
                </a:solidFill>
                <a:latin typeface="Meiryo UI" panose="020B0604030504040204" pitchFamily="50" charset="-128"/>
                <a:ea typeface="Meiryo UI" panose="020B0604030504040204" pitchFamily="50" charset="-128"/>
                <a:cs typeface="Meiryo UI" panose="020B0604030504040204" pitchFamily="50" charset="-128"/>
              </a:rPr>
              <a:t>避難所①</a:t>
            </a:r>
            <a:endParaRPr lang="en-US" altLang="ja-JP" sz="1600" b="1" dirty="0">
              <a:solidFill>
                <a:srgbClr val="006600"/>
              </a:solidFill>
              <a:latin typeface="Meiryo UI" panose="020B0604030504040204" pitchFamily="50" charset="-128"/>
              <a:ea typeface="Meiryo UI" panose="020B0604030504040204" pitchFamily="50" charset="-128"/>
              <a:cs typeface="Meiryo UI" panose="020B0604030504040204" pitchFamily="50" charset="-128"/>
            </a:endParaRPr>
          </a:p>
          <a:p>
            <a:pPr algn="ctr" defTabSz="1042847"/>
            <a:r>
              <a:rPr lang="ja-JP" altLang="en-US" sz="1600" b="1" dirty="0">
                <a:solidFill>
                  <a:srgbClr val="006600"/>
                </a:solidFill>
                <a:latin typeface="Meiryo UI" panose="020B0604030504040204" pitchFamily="50" charset="-128"/>
                <a:ea typeface="Meiryo UI" panose="020B0604030504040204" pitchFamily="50" charset="-128"/>
                <a:cs typeface="Meiryo UI" panose="020B0604030504040204" pitchFamily="50" charset="-128"/>
              </a:rPr>
              <a:t>大浦小学校</a:t>
            </a:r>
          </a:p>
        </p:txBody>
      </p:sp>
      <p:sp>
        <p:nvSpPr>
          <p:cNvPr id="31" name="角丸四角形 30"/>
          <p:cNvSpPr/>
          <p:nvPr/>
        </p:nvSpPr>
        <p:spPr>
          <a:xfrm>
            <a:off x="8221180" y="4636198"/>
            <a:ext cx="1558650" cy="991530"/>
          </a:xfrm>
          <a:prstGeom prst="roundRect">
            <a:avLst/>
          </a:prstGeom>
          <a:ln w="28575">
            <a:solidFill>
              <a:schemeClr val="accent6">
                <a:lumMod val="50000"/>
              </a:schemeClr>
            </a:solidFill>
          </a:ln>
        </p:spPr>
        <p:style>
          <a:lnRef idx="2">
            <a:schemeClr val="accent6"/>
          </a:lnRef>
          <a:fillRef idx="1">
            <a:schemeClr val="lt1"/>
          </a:fillRef>
          <a:effectRef idx="0">
            <a:schemeClr val="accent6"/>
          </a:effectRef>
          <a:fontRef idx="minor">
            <a:schemeClr val="dk1"/>
          </a:fontRef>
        </p:style>
        <p:txBody>
          <a:bodyPr rtlCol="0" anchor="ctr"/>
          <a:lstStyle/>
          <a:p>
            <a:pPr algn="ctr" defTabSz="1042847"/>
            <a:endParaRPr lang="en-US" altLang="ja-JP" sz="1600" b="1" dirty="0">
              <a:solidFill>
                <a:srgbClr val="006600"/>
              </a:solidFill>
              <a:latin typeface="Meiryo UI" panose="020B0604030504040204" pitchFamily="50" charset="-128"/>
              <a:ea typeface="Meiryo UI" panose="020B0604030504040204" pitchFamily="50" charset="-128"/>
              <a:cs typeface="Meiryo UI" panose="020B0604030504040204" pitchFamily="50" charset="-128"/>
            </a:endParaRPr>
          </a:p>
          <a:p>
            <a:pPr algn="ctr" defTabSz="1042847"/>
            <a:r>
              <a:rPr lang="ja-JP" altLang="en-US" sz="1600" b="1" dirty="0">
                <a:solidFill>
                  <a:srgbClr val="006600"/>
                </a:solidFill>
                <a:latin typeface="Meiryo UI" panose="020B0604030504040204" pitchFamily="50" charset="-128"/>
                <a:ea typeface="Meiryo UI" panose="020B0604030504040204" pitchFamily="50" charset="-128"/>
                <a:cs typeface="Meiryo UI" panose="020B0604030504040204" pitchFamily="50" charset="-128"/>
              </a:rPr>
              <a:t>避難所③</a:t>
            </a:r>
            <a:endParaRPr lang="en-US" altLang="ja-JP" sz="1600" b="1" dirty="0">
              <a:solidFill>
                <a:srgbClr val="006600"/>
              </a:solidFill>
              <a:latin typeface="Meiryo UI" panose="020B0604030504040204" pitchFamily="50" charset="-128"/>
              <a:ea typeface="Meiryo UI" panose="020B0604030504040204" pitchFamily="50" charset="-128"/>
              <a:cs typeface="Meiryo UI" panose="020B0604030504040204" pitchFamily="50" charset="-128"/>
            </a:endParaRPr>
          </a:p>
          <a:p>
            <a:pPr algn="ctr" defTabSz="1042847"/>
            <a:r>
              <a:rPr lang="ja-JP" altLang="en-US" sz="1600" b="1" dirty="0">
                <a:solidFill>
                  <a:srgbClr val="006600"/>
                </a:solidFill>
                <a:latin typeface="Meiryo UI" panose="020B0604030504040204" pitchFamily="50" charset="-128"/>
                <a:ea typeface="Meiryo UI" panose="020B0604030504040204" pitchFamily="50" charset="-128"/>
              </a:rPr>
              <a:t>大浦地区</a:t>
            </a:r>
            <a:endParaRPr lang="en-US" altLang="ja-JP" sz="1600" b="1" dirty="0">
              <a:solidFill>
                <a:srgbClr val="006600"/>
              </a:solidFill>
              <a:latin typeface="Meiryo UI" panose="020B0604030504040204" pitchFamily="50" charset="-128"/>
              <a:ea typeface="Meiryo UI" panose="020B0604030504040204" pitchFamily="50" charset="-128"/>
            </a:endParaRPr>
          </a:p>
          <a:p>
            <a:pPr algn="ctr" defTabSz="1042847"/>
            <a:r>
              <a:rPr lang="ja-JP" altLang="en-US" sz="1600" b="1" dirty="0">
                <a:solidFill>
                  <a:srgbClr val="006600"/>
                </a:solidFill>
                <a:latin typeface="Meiryo UI" panose="020B0604030504040204" pitchFamily="50" charset="-128"/>
                <a:ea typeface="Meiryo UI" panose="020B0604030504040204" pitchFamily="50" charset="-128"/>
              </a:rPr>
              <a:t>公民館</a:t>
            </a:r>
            <a:endParaRPr lang="en-US" altLang="ja-JP" sz="1600" b="1" dirty="0">
              <a:solidFill>
                <a:srgbClr val="006600"/>
              </a:solidFill>
              <a:latin typeface="Meiryo UI" panose="020B0604030504040204" pitchFamily="50" charset="-128"/>
              <a:ea typeface="Meiryo UI" panose="020B0604030504040204" pitchFamily="50" charset="-128"/>
              <a:cs typeface="Meiryo UI" panose="020B0604030504040204" pitchFamily="50" charset="-128"/>
            </a:endParaRPr>
          </a:p>
          <a:p>
            <a:pPr algn="ctr" defTabSz="1042847"/>
            <a:endParaRPr lang="ja-JP" altLang="en-US" sz="1600" dirty="0">
              <a:solidFill>
                <a:prstClr val="black"/>
              </a:solidFill>
              <a:latin typeface="Calibri" panose="020F0502020204030204"/>
              <a:ea typeface="ＭＳ Ｐゴシック" panose="020B0600070205080204" pitchFamily="50" charset="-128"/>
            </a:endParaRPr>
          </a:p>
        </p:txBody>
      </p:sp>
      <p:cxnSp>
        <p:nvCxnSpPr>
          <p:cNvPr id="8" name="直線コネクタ 7"/>
          <p:cNvCxnSpPr>
            <a:cxnSpLocks/>
          </p:cNvCxnSpPr>
          <p:nvPr/>
        </p:nvCxnSpPr>
        <p:spPr>
          <a:xfrm flipV="1">
            <a:off x="3979211" y="3738548"/>
            <a:ext cx="4260479" cy="500053"/>
          </a:xfrm>
          <a:prstGeom prst="line">
            <a:avLst/>
          </a:prstGeom>
          <a:ln w="28575">
            <a:solidFill>
              <a:schemeClr val="accent6">
                <a:lumMod val="50000"/>
              </a:schemeClr>
            </a:solidFill>
          </a:ln>
        </p:spPr>
        <p:style>
          <a:lnRef idx="1">
            <a:schemeClr val="accent1"/>
          </a:lnRef>
          <a:fillRef idx="0">
            <a:schemeClr val="accent1"/>
          </a:fillRef>
          <a:effectRef idx="0">
            <a:schemeClr val="accent1"/>
          </a:effectRef>
          <a:fontRef idx="minor">
            <a:schemeClr val="tx1"/>
          </a:fontRef>
        </p:style>
      </p:cxnSp>
      <p:cxnSp>
        <p:nvCxnSpPr>
          <p:cNvPr id="33" name="直線コネクタ 32"/>
          <p:cNvCxnSpPr>
            <a:cxnSpLocks/>
            <a:endCxn id="30" idx="1"/>
          </p:cNvCxnSpPr>
          <p:nvPr/>
        </p:nvCxnSpPr>
        <p:spPr>
          <a:xfrm flipV="1">
            <a:off x="4571369" y="6499350"/>
            <a:ext cx="3648691" cy="554596"/>
          </a:xfrm>
          <a:prstGeom prst="line">
            <a:avLst/>
          </a:prstGeom>
          <a:ln w="28575">
            <a:solidFill>
              <a:schemeClr val="accent6">
                <a:lumMod val="50000"/>
              </a:schemeClr>
            </a:solidFill>
          </a:ln>
        </p:spPr>
        <p:style>
          <a:lnRef idx="1">
            <a:schemeClr val="accent1"/>
          </a:lnRef>
          <a:fillRef idx="0">
            <a:schemeClr val="accent1"/>
          </a:fillRef>
          <a:effectRef idx="0">
            <a:schemeClr val="accent1"/>
          </a:effectRef>
          <a:fontRef idx="minor">
            <a:schemeClr val="tx1"/>
          </a:fontRef>
        </p:style>
      </p:cxnSp>
      <p:cxnSp>
        <p:nvCxnSpPr>
          <p:cNvPr id="34" name="直線コネクタ 33"/>
          <p:cNvCxnSpPr>
            <a:cxnSpLocks/>
          </p:cNvCxnSpPr>
          <p:nvPr/>
        </p:nvCxnSpPr>
        <p:spPr>
          <a:xfrm flipV="1">
            <a:off x="5703740" y="5011710"/>
            <a:ext cx="2546461" cy="141098"/>
          </a:xfrm>
          <a:prstGeom prst="line">
            <a:avLst/>
          </a:prstGeom>
          <a:ln w="28575">
            <a:solidFill>
              <a:schemeClr val="accent6">
                <a:lumMod val="50000"/>
              </a:schemeClr>
            </a:solidFill>
          </a:ln>
        </p:spPr>
        <p:style>
          <a:lnRef idx="1">
            <a:schemeClr val="accent1"/>
          </a:lnRef>
          <a:fillRef idx="0">
            <a:schemeClr val="accent1"/>
          </a:fillRef>
          <a:effectRef idx="0">
            <a:schemeClr val="accent1"/>
          </a:effectRef>
          <a:fontRef idx="minor">
            <a:schemeClr val="tx1"/>
          </a:fontRef>
        </p:style>
      </p:cxnSp>
      <p:pic>
        <p:nvPicPr>
          <p:cNvPr id="32"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548910" y="4222468"/>
            <a:ext cx="458575" cy="55339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0" name="正方形/長方形 9"/>
          <p:cNvSpPr/>
          <p:nvPr/>
        </p:nvSpPr>
        <p:spPr>
          <a:xfrm>
            <a:off x="5188863" y="63639"/>
            <a:ext cx="5345577" cy="307712"/>
          </a:xfrm>
          <a:prstGeom prst="rect">
            <a:avLst/>
          </a:prstGeom>
        </p:spPr>
        <p:txBody>
          <a:bodyPr>
            <a:spAutoFit/>
          </a:bodyPr>
          <a:lstStyle/>
          <a:p>
            <a:pPr defTabSz="1042847"/>
            <a:r>
              <a:rPr lang="en-US" altLang="ja-JP" sz="1400" dirty="0">
                <a:solidFill>
                  <a:prstClr val="white"/>
                </a:solidFill>
                <a:latin typeface="Meiryo UI" panose="020B0604030504040204" pitchFamily="50" charset="-128"/>
                <a:ea typeface="Meiryo UI" panose="020B0604030504040204" pitchFamily="50" charset="-128"/>
                <a:cs typeface="Meiryo UI" panose="020B0604030504040204" pitchFamily="50" charset="-128"/>
              </a:rPr>
              <a:t>※</a:t>
            </a:r>
            <a:r>
              <a:rPr lang="ja-JP" altLang="en-US" sz="1400" dirty="0">
                <a:solidFill>
                  <a:prstClr val="white"/>
                </a:solidFill>
                <a:latin typeface="Meiryo UI" panose="020B0604030504040204" pitchFamily="50" charset="-128"/>
                <a:ea typeface="Meiryo UI" panose="020B0604030504040204" pitchFamily="50" charset="-128"/>
                <a:cs typeface="Meiryo UI" panose="020B0604030504040204" pitchFamily="50" charset="-128"/>
              </a:rPr>
              <a:t>各スポットから避難所までの所要時間及び距離はおおよその目安です</a:t>
            </a:r>
          </a:p>
        </p:txBody>
      </p:sp>
    </p:spTree>
    <p:extLst>
      <p:ext uri="{BB962C8B-B14F-4D97-AF65-F5344CB8AC3E}">
        <p14:creationId xmlns:p14="http://schemas.microsoft.com/office/powerpoint/2010/main" val="205744338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図 18">
            <a:extLst>
              <a:ext uri="{FF2B5EF4-FFF2-40B4-BE49-F238E27FC236}">
                <a16:creationId xmlns:a16="http://schemas.microsoft.com/office/drawing/2014/main" id="{B562B90D-6FDD-22EE-9B8B-FBB69970C39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081265" y="1120746"/>
            <a:ext cx="5630486" cy="6232391"/>
          </a:xfrm>
          <a:prstGeom prst="rect">
            <a:avLst/>
          </a:prstGeom>
        </p:spPr>
      </p:pic>
      <p:sp>
        <p:nvSpPr>
          <p:cNvPr id="5" name="テキスト ボックス 4"/>
          <p:cNvSpPr txBox="1"/>
          <p:nvPr/>
        </p:nvSpPr>
        <p:spPr>
          <a:xfrm>
            <a:off x="131814" y="77421"/>
            <a:ext cx="10389593" cy="628413"/>
          </a:xfrm>
          <a:prstGeom prst="rect">
            <a:avLst/>
          </a:prstGeom>
          <a:solidFill>
            <a:srgbClr val="C00000"/>
          </a:solidFill>
          <a:ln>
            <a:noFill/>
          </a:ln>
        </p:spPr>
        <p:style>
          <a:lnRef idx="3">
            <a:schemeClr val="lt1"/>
          </a:lnRef>
          <a:fillRef idx="1">
            <a:schemeClr val="accent1"/>
          </a:fillRef>
          <a:effectRef idx="1">
            <a:schemeClr val="accent1"/>
          </a:effectRef>
          <a:fontRef idx="minor">
            <a:schemeClr val="lt1"/>
          </a:fontRef>
        </p:style>
        <p:txBody>
          <a:bodyPr wrap="square" lIns="104284" tIns="52142" rIns="104284" bIns="52142" rtlCol="0">
            <a:spAutoFit/>
          </a:bodyPr>
          <a:lstStyle/>
          <a:p>
            <a:pPr defTabSz="1042847"/>
            <a:r>
              <a:rPr lang="ja-JP" altLang="en-US" b="1" dirty="0">
                <a:solidFill>
                  <a:prstClr val="white"/>
                </a:solidFill>
                <a:latin typeface="Meiryo UI" panose="020B0604030504040204" pitchFamily="50" charset="-128"/>
                <a:ea typeface="Meiryo UI" panose="020B0604030504040204" pitchFamily="50" charset="-128"/>
                <a:cs typeface="Meiryo UI" panose="020B0604030504040204" pitchFamily="50" charset="-128"/>
              </a:rPr>
              <a:t>東山手界隈</a:t>
            </a:r>
            <a:endParaRPr lang="en-US" altLang="ja-JP" b="1" dirty="0">
              <a:solidFill>
                <a:prstClr val="white"/>
              </a:solidFill>
              <a:latin typeface="Meiryo UI" panose="020B0604030504040204" pitchFamily="50" charset="-128"/>
              <a:ea typeface="Meiryo UI" panose="020B0604030504040204" pitchFamily="50" charset="-128"/>
              <a:cs typeface="Meiryo UI" panose="020B0604030504040204" pitchFamily="50" charset="-128"/>
            </a:endParaRPr>
          </a:p>
          <a:p>
            <a:pPr defTabSz="1042847"/>
            <a:r>
              <a:rPr lang="en-US" altLang="ja-JP" sz="1600" dirty="0">
                <a:solidFill>
                  <a:prstClr val="white"/>
                </a:solidFill>
                <a:latin typeface="Meiryo UI" panose="020B0604030504040204" pitchFamily="50" charset="-128"/>
                <a:ea typeface="Meiryo UI" panose="020B0604030504040204" pitchFamily="50" charset="-128"/>
                <a:cs typeface="Meiryo UI" panose="020B0604030504040204" pitchFamily="50" charset="-128"/>
              </a:rPr>
              <a:t>【</a:t>
            </a:r>
            <a:r>
              <a:rPr lang="ja-JP" altLang="en-US" sz="1600" dirty="0">
                <a:solidFill>
                  <a:prstClr val="white"/>
                </a:solidFill>
                <a:latin typeface="Meiryo UI" panose="020B0604030504040204" pitchFamily="50" charset="-128"/>
                <a:ea typeface="Meiryo UI" panose="020B0604030504040204" pitchFamily="50" charset="-128"/>
                <a:cs typeface="Meiryo UI" panose="020B0604030504040204" pitchFamily="50" charset="-128"/>
              </a:rPr>
              <a:t>主要スポット</a:t>
            </a:r>
            <a:r>
              <a:rPr lang="en-US" altLang="ja-JP" sz="1600" dirty="0">
                <a:solidFill>
                  <a:prstClr val="white"/>
                </a:solidFill>
                <a:latin typeface="Meiryo UI" panose="020B0604030504040204" pitchFamily="50" charset="-128"/>
                <a:ea typeface="Meiryo UI" panose="020B0604030504040204" pitchFamily="50" charset="-128"/>
                <a:cs typeface="Meiryo UI" panose="020B0604030504040204" pitchFamily="50" charset="-128"/>
              </a:rPr>
              <a:t>】</a:t>
            </a:r>
            <a:r>
              <a:rPr lang="ja-JP" altLang="en-US" sz="1600" dirty="0">
                <a:solidFill>
                  <a:prstClr val="white"/>
                </a:solidFill>
                <a:latin typeface="Meiryo UI" panose="020B0604030504040204" pitchFamily="50" charset="-128"/>
                <a:ea typeface="Meiryo UI" panose="020B0604030504040204" pitchFamily="50" charset="-128"/>
                <a:cs typeface="Meiryo UI" panose="020B0604030504040204" pitchFamily="50" charset="-128"/>
              </a:rPr>
              <a:t>オランダ坂、大浦天主堂、孔子廟・中国歴代博物館　など・・</a:t>
            </a:r>
            <a:endParaRPr lang="zh-TW" altLang="en-US" sz="1600" dirty="0">
              <a:solidFill>
                <a:prstClr val="white"/>
              </a:solidFill>
              <a:latin typeface="Meiryo UI" panose="020B0604030504040204" pitchFamily="50" charset="-128"/>
              <a:ea typeface="Meiryo UI" panose="020B0604030504040204" pitchFamily="50" charset="-128"/>
              <a:cs typeface="Meiryo UI" panose="020B0604030504040204" pitchFamily="50" charset="-128"/>
            </a:endParaRPr>
          </a:p>
        </p:txBody>
      </p:sp>
      <p:sp>
        <p:nvSpPr>
          <p:cNvPr id="6" name="角丸四角形 5"/>
          <p:cNvSpPr/>
          <p:nvPr/>
        </p:nvSpPr>
        <p:spPr>
          <a:xfrm>
            <a:off x="116826" y="750796"/>
            <a:ext cx="10388593" cy="1292492"/>
          </a:xfrm>
          <a:prstGeom prst="roundRect">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04284" tIns="52142" rIns="104284" bIns="52142" rtlCol="0" anchor="ctr"/>
          <a:lstStyle/>
          <a:p>
            <a:pPr algn="ctr" defTabSz="1042847"/>
            <a:endParaRPr lang="en-US" altLang="ja-JP" b="1" dirty="0">
              <a:solidFill>
                <a:prstClr val="black"/>
              </a:solidFill>
              <a:latin typeface="Meiryo UI" panose="020B0604030504040204" pitchFamily="50" charset="-128"/>
              <a:ea typeface="Meiryo UI" panose="020B0604030504040204" pitchFamily="50" charset="-128"/>
            </a:endParaRPr>
          </a:p>
          <a:p>
            <a:pPr algn="ctr" defTabSz="1042847"/>
            <a:r>
              <a:rPr lang="ja-JP" altLang="en-US" b="1" dirty="0">
                <a:solidFill>
                  <a:prstClr val="black"/>
                </a:solidFill>
                <a:latin typeface="Meiryo UI" panose="020B0604030504040204" pitchFamily="50" charset="-128"/>
                <a:ea typeface="Meiryo UI" panose="020B0604030504040204" pitchFamily="50" charset="-128"/>
              </a:rPr>
              <a:t>避難所①「</a:t>
            </a:r>
            <a:r>
              <a:rPr lang="zh-CN" altLang="en-US" b="1" dirty="0">
                <a:solidFill>
                  <a:prstClr val="black"/>
                </a:solidFill>
                <a:latin typeface="Meiryo UI" panose="020B0604030504040204" pitchFamily="50" charset="-128"/>
                <a:ea typeface="Meiryo UI" panose="020B0604030504040204" pitchFamily="50" charset="-128"/>
              </a:rPr>
              <a:t>海星高等学校</a:t>
            </a:r>
            <a:r>
              <a:rPr lang="ja-JP" altLang="en-US" b="1" dirty="0">
                <a:solidFill>
                  <a:prstClr val="black"/>
                </a:solidFill>
                <a:latin typeface="Meiryo UI" panose="020B0604030504040204" pitchFamily="50" charset="-128"/>
                <a:ea typeface="Meiryo UI" panose="020B0604030504040204" pitchFamily="50" charset="-128"/>
              </a:rPr>
              <a:t>」    </a:t>
            </a:r>
            <a:r>
              <a:rPr lang="ja-JP" altLang="en-US" sz="1600" b="1" dirty="0">
                <a:solidFill>
                  <a:prstClr val="black"/>
                </a:solidFill>
                <a:latin typeface="Meiryo UI" panose="020B0604030504040204" pitchFamily="50" charset="-128"/>
                <a:ea typeface="Meiryo UI" panose="020B0604030504040204" pitchFamily="50" charset="-128"/>
              </a:rPr>
              <a:t>住所</a:t>
            </a:r>
            <a:r>
              <a:rPr lang="zh-TW" altLang="en-US" sz="1600" b="1" dirty="0">
                <a:solidFill>
                  <a:prstClr val="black"/>
                </a:solidFill>
                <a:latin typeface="Meiryo UI" panose="020B0604030504040204" pitchFamily="50" charset="-128"/>
                <a:ea typeface="Meiryo UI" panose="020B0604030504040204" pitchFamily="50" charset="-128"/>
              </a:rPr>
              <a:t>：</a:t>
            </a:r>
            <a:r>
              <a:rPr lang="zh-TW" altLang="en-US" sz="1600" b="1"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長崎市東山手町</a:t>
            </a:r>
            <a:r>
              <a:rPr lang="en-US" altLang="zh-TW" sz="1600" b="1"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5-3</a:t>
            </a:r>
            <a:r>
              <a:rPr lang="ja-JP" altLang="en-US" sz="1600" b="1"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　</a:t>
            </a:r>
            <a:r>
              <a:rPr lang="en-US" altLang="ja-JP" sz="1600" b="1" dirty="0">
                <a:solidFill>
                  <a:prstClr val="black"/>
                </a:solidFill>
                <a:latin typeface="Meiryo UI" panose="020B0604030504040204" pitchFamily="50" charset="-128"/>
                <a:ea typeface="Meiryo UI" panose="020B0604030504040204" pitchFamily="50" charset="-128"/>
              </a:rPr>
              <a:t>TEL</a:t>
            </a:r>
            <a:r>
              <a:rPr lang="zh-TW" altLang="en-US" sz="1600" b="1" dirty="0">
                <a:solidFill>
                  <a:prstClr val="black"/>
                </a:solidFill>
                <a:latin typeface="Meiryo UI" panose="020B0604030504040204" pitchFamily="50" charset="-128"/>
                <a:ea typeface="Meiryo UI" panose="020B0604030504040204" pitchFamily="50" charset="-128"/>
              </a:rPr>
              <a:t>：</a:t>
            </a:r>
            <a:r>
              <a:rPr lang="en-US" altLang="zh-TW" sz="1600" b="1" dirty="0">
                <a:solidFill>
                  <a:prstClr val="black"/>
                </a:solidFill>
                <a:latin typeface="Meiryo UI" panose="020B0604030504040204" pitchFamily="50" charset="-128"/>
                <a:ea typeface="Meiryo UI" panose="020B0604030504040204" pitchFamily="50" charset="-128"/>
              </a:rPr>
              <a:t>095-82</a:t>
            </a:r>
            <a:r>
              <a:rPr lang="en-US" altLang="ja-JP" sz="1600" b="1" dirty="0">
                <a:solidFill>
                  <a:prstClr val="black"/>
                </a:solidFill>
                <a:latin typeface="Meiryo UI" panose="020B0604030504040204" pitchFamily="50" charset="-128"/>
                <a:ea typeface="Meiryo UI" panose="020B0604030504040204" pitchFamily="50" charset="-128"/>
              </a:rPr>
              <a:t>6</a:t>
            </a:r>
            <a:r>
              <a:rPr lang="en-US" altLang="zh-TW" sz="1600" b="1" dirty="0">
                <a:solidFill>
                  <a:prstClr val="black"/>
                </a:solidFill>
                <a:latin typeface="Meiryo UI" panose="020B0604030504040204" pitchFamily="50" charset="-128"/>
                <a:ea typeface="Meiryo UI" panose="020B0604030504040204" pitchFamily="50" charset="-128"/>
              </a:rPr>
              <a:t>-7321</a:t>
            </a:r>
          </a:p>
          <a:p>
            <a:pPr algn="ctr" defTabSz="1042847"/>
            <a:r>
              <a:rPr lang="ja-JP" altLang="en-US" b="1" dirty="0">
                <a:solidFill>
                  <a:prstClr val="black"/>
                </a:solidFill>
                <a:latin typeface="Meiryo UI" panose="020B0604030504040204" pitchFamily="50" charset="-128"/>
                <a:ea typeface="Meiryo UI" panose="020B0604030504040204" pitchFamily="50" charset="-128"/>
              </a:rPr>
              <a:t>避難所②「梅香崎中</a:t>
            </a:r>
            <a:r>
              <a:rPr lang="zh-CN" altLang="en-US" b="1" dirty="0">
                <a:solidFill>
                  <a:prstClr val="black"/>
                </a:solidFill>
                <a:latin typeface="Meiryo UI" panose="020B0604030504040204" pitchFamily="50" charset="-128"/>
                <a:ea typeface="Meiryo UI" panose="020B0604030504040204" pitchFamily="50" charset="-128"/>
              </a:rPr>
              <a:t>学校</a:t>
            </a:r>
            <a:r>
              <a:rPr lang="ja-JP" altLang="en-US" b="1" dirty="0">
                <a:solidFill>
                  <a:prstClr val="black"/>
                </a:solidFill>
                <a:latin typeface="Meiryo UI" panose="020B0604030504040204" pitchFamily="50" charset="-128"/>
                <a:ea typeface="Meiryo UI" panose="020B0604030504040204" pitchFamily="50" charset="-128"/>
              </a:rPr>
              <a:t>」    </a:t>
            </a:r>
            <a:r>
              <a:rPr lang="ja-JP" altLang="en-US" sz="1600" b="1" dirty="0">
                <a:solidFill>
                  <a:prstClr val="black"/>
                </a:solidFill>
                <a:latin typeface="Meiryo UI" panose="020B0604030504040204" pitchFamily="50" charset="-128"/>
                <a:ea typeface="Meiryo UI" panose="020B0604030504040204" pitchFamily="50" charset="-128"/>
              </a:rPr>
              <a:t>住所</a:t>
            </a:r>
            <a:r>
              <a:rPr lang="zh-TW" altLang="en-US" sz="1600" b="1" dirty="0">
                <a:solidFill>
                  <a:prstClr val="black"/>
                </a:solidFill>
                <a:latin typeface="Meiryo UI" panose="020B0604030504040204" pitchFamily="50" charset="-128"/>
                <a:ea typeface="Meiryo UI" panose="020B0604030504040204" pitchFamily="50" charset="-128"/>
              </a:rPr>
              <a:t>：</a:t>
            </a:r>
            <a:r>
              <a:rPr lang="zh-TW" altLang="en-US" sz="1600" b="1"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長崎市</a:t>
            </a:r>
            <a:r>
              <a:rPr lang="ja-JP" altLang="en-US" sz="1600" b="1"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大浦町</a:t>
            </a:r>
            <a:r>
              <a:rPr lang="en-US" altLang="ja-JP" sz="1600" b="1"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5</a:t>
            </a:r>
            <a:r>
              <a:rPr lang="ja-JP" altLang="en-US" sz="1600" b="1"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a:t>
            </a:r>
            <a:r>
              <a:rPr lang="en-US" altLang="ja-JP" sz="1600" b="1"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26</a:t>
            </a:r>
            <a:r>
              <a:rPr lang="ja-JP" altLang="en-US" sz="1600" b="1"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　</a:t>
            </a:r>
            <a:r>
              <a:rPr lang="en-US" altLang="ja-JP" sz="1600" b="1" dirty="0">
                <a:solidFill>
                  <a:prstClr val="black"/>
                </a:solidFill>
                <a:latin typeface="Meiryo UI" panose="020B0604030504040204" pitchFamily="50" charset="-128"/>
                <a:ea typeface="Meiryo UI" panose="020B0604030504040204" pitchFamily="50" charset="-128"/>
              </a:rPr>
              <a:t>TEL</a:t>
            </a:r>
            <a:r>
              <a:rPr lang="zh-TW" altLang="en-US" sz="1600" b="1" dirty="0">
                <a:solidFill>
                  <a:prstClr val="black"/>
                </a:solidFill>
                <a:latin typeface="Meiryo UI" panose="020B0604030504040204" pitchFamily="50" charset="-128"/>
                <a:ea typeface="Meiryo UI" panose="020B0604030504040204" pitchFamily="50" charset="-128"/>
              </a:rPr>
              <a:t>：</a:t>
            </a:r>
            <a:r>
              <a:rPr lang="en-US" altLang="zh-TW" sz="1600" b="1" dirty="0">
                <a:solidFill>
                  <a:prstClr val="black"/>
                </a:solidFill>
                <a:latin typeface="Meiryo UI" panose="020B0604030504040204" pitchFamily="50" charset="-128"/>
                <a:ea typeface="Meiryo UI" panose="020B0604030504040204" pitchFamily="50" charset="-128"/>
              </a:rPr>
              <a:t>095-824-4997</a:t>
            </a:r>
          </a:p>
          <a:p>
            <a:pPr algn="ctr" defTabSz="1042847"/>
            <a:r>
              <a:rPr lang="ja-JP" altLang="en-US" b="1" dirty="0">
                <a:solidFill>
                  <a:prstClr val="black"/>
                </a:solidFill>
                <a:latin typeface="Meiryo UI" panose="020B0604030504040204" pitchFamily="50" charset="-128"/>
                <a:ea typeface="Meiryo UI" panose="020B0604030504040204" pitchFamily="50" charset="-128"/>
              </a:rPr>
              <a:t>避難所③「大浦保育園」    </a:t>
            </a:r>
            <a:r>
              <a:rPr lang="ja-JP" altLang="en-US" sz="1600" b="1" dirty="0">
                <a:solidFill>
                  <a:prstClr val="black"/>
                </a:solidFill>
                <a:latin typeface="Meiryo UI" panose="020B0604030504040204" pitchFamily="50" charset="-128"/>
                <a:ea typeface="Meiryo UI" panose="020B0604030504040204" pitchFamily="50" charset="-128"/>
              </a:rPr>
              <a:t>住所</a:t>
            </a:r>
            <a:r>
              <a:rPr lang="zh-TW" altLang="en-US" sz="1600" b="1" dirty="0">
                <a:solidFill>
                  <a:prstClr val="black"/>
                </a:solidFill>
                <a:latin typeface="Meiryo UI" panose="020B0604030504040204" pitchFamily="50" charset="-128"/>
                <a:ea typeface="Meiryo UI" panose="020B0604030504040204" pitchFamily="50" charset="-128"/>
              </a:rPr>
              <a:t>：</a:t>
            </a:r>
            <a:r>
              <a:rPr lang="zh-TW" altLang="en-US" sz="1600" b="1"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長崎市</a:t>
            </a:r>
            <a:r>
              <a:rPr lang="ja-JP" altLang="en-US" sz="1600" b="1"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東山手町</a:t>
            </a:r>
            <a:r>
              <a:rPr lang="en-US" altLang="ja-JP" sz="1600" b="1"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5-1</a:t>
            </a:r>
            <a:r>
              <a:rPr lang="ja-JP" altLang="en-US" sz="1600" b="1"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　</a:t>
            </a:r>
            <a:r>
              <a:rPr lang="en-US" altLang="ja-JP" sz="1600" b="1" dirty="0">
                <a:solidFill>
                  <a:prstClr val="black"/>
                </a:solidFill>
                <a:latin typeface="Meiryo UI" panose="020B0604030504040204" pitchFamily="50" charset="-128"/>
                <a:ea typeface="Meiryo UI" panose="020B0604030504040204" pitchFamily="50" charset="-128"/>
              </a:rPr>
              <a:t>TEL</a:t>
            </a:r>
            <a:r>
              <a:rPr lang="zh-TW" altLang="en-US" sz="1600" b="1" dirty="0">
                <a:solidFill>
                  <a:prstClr val="black"/>
                </a:solidFill>
                <a:latin typeface="Meiryo UI" panose="020B0604030504040204" pitchFamily="50" charset="-128"/>
                <a:ea typeface="Meiryo UI" panose="020B0604030504040204" pitchFamily="50" charset="-128"/>
              </a:rPr>
              <a:t>：</a:t>
            </a:r>
            <a:r>
              <a:rPr lang="en-US" altLang="zh-TW" sz="1600" b="1" dirty="0">
                <a:solidFill>
                  <a:prstClr val="black"/>
                </a:solidFill>
                <a:latin typeface="Meiryo UI" panose="020B0604030504040204" pitchFamily="50" charset="-128"/>
                <a:ea typeface="Meiryo UI" panose="020B0604030504040204" pitchFamily="50" charset="-128"/>
              </a:rPr>
              <a:t>095-823-5390</a:t>
            </a:r>
            <a:endParaRPr lang="ja-JP" altLang="en-US" sz="1600" dirty="0">
              <a:solidFill>
                <a:prstClr val="black"/>
              </a:solidFill>
              <a:latin typeface="Meiryo UI" panose="020B0604030504040204" pitchFamily="50" charset="-128"/>
              <a:ea typeface="Meiryo UI" panose="020B0604030504040204" pitchFamily="50" charset="-128"/>
            </a:endParaRPr>
          </a:p>
          <a:p>
            <a:pPr algn="ctr" defTabSz="1042847"/>
            <a:endParaRPr lang="ja-JP" altLang="en-US" sz="1600" dirty="0">
              <a:solidFill>
                <a:prstClr val="black"/>
              </a:solidFill>
              <a:latin typeface="Meiryo UI" panose="020B0604030504040204" pitchFamily="50" charset="-128"/>
              <a:ea typeface="Meiryo UI" panose="020B0604030504040204" pitchFamily="50" charset="-128"/>
            </a:endParaRPr>
          </a:p>
          <a:p>
            <a:pPr algn="ctr" defTabSz="1042847"/>
            <a:endParaRPr lang="ja-JP" altLang="en-US" sz="1600" dirty="0">
              <a:solidFill>
                <a:prstClr val="black"/>
              </a:solidFill>
              <a:latin typeface="Meiryo UI" panose="020B0604030504040204" pitchFamily="50" charset="-128"/>
              <a:ea typeface="Meiryo UI" panose="020B0604030504040204" pitchFamily="50" charset="-128"/>
            </a:endParaRPr>
          </a:p>
        </p:txBody>
      </p:sp>
      <p:pic>
        <p:nvPicPr>
          <p:cNvPr id="9"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176082" y="3959607"/>
            <a:ext cx="458575" cy="55339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1"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980767" y="3428280"/>
            <a:ext cx="458575" cy="55339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3"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939083" y="4762968"/>
            <a:ext cx="458575" cy="55339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5" name="正方形/長方形 14"/>
          <p:cNvSpPr/>
          <p:nvPr/>
        </p:nvSpPr>
        <p:spPr>
          <a:xfrm>
            <a:off x="5867282" y="2619680"/>
            <a:ext cx="1092577" cy="307776"/>
          </a:xfrm>
          <a:prstGeom prst="rect">
            <a:avLst/>
          </a:prstGeom>
          <a:noFill/>
          <a:ln w="254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lIns="104284" tIns="52142" rIns="104284" bIns="52142" rtlCol="0" anchor="ctr"/>
          <a:lstStyle/>
          <a:p>
            <a:pPr algn="ctr" defTabSz="1042847"/>
            <a:endParaRPr lang="ja-JP" altLang="en-US" sz="2100">
              <a:solidFill>
                <a:prstClr val="white"/>
              </a:solidFill>
              <a:latin typeface="Calibri" panose="020F0502020204030204"/>
              <a:ea typeface="ＭＳ Ｐゴシック" panose="020B0600070205080204" pitchFamily="50" charset="-128"/>
            </a:endParaRPr>
          </a:p>
        </p:txBody>
      </p:sp>
      <p:sp>
        <p:nvSpPr>
          <p:cNvPr id="17" name="正方形/長方形 16"/>
          <p:cNvSpPr/>
          <p:nvPr/>
        </p:nvSpPr>
        <p:spPr>
          <a:xfrm>
            <a:off x="5797238" y="4843449"/>
            <a:ext cx="1113312" cy="392438"/>
          </a:xfrm>
          <a:prstGeom prst="rect">
            <a:avLst/>
          </a:prstGeom>
          <a:noFill/>
          <a:ln w="254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lIns="104284" tIns="52142" rIns="104284" bIns="52142" rtlCol="0" anchor="ctr"/>
          <a:lstStyle/>
          <a:p>
            <a:pPr algn="ctr" defTabSz="1042847"/>
            <a:endParaRPr lang="ja-JP" altLang="en-US" sz="2100">
              <a:solidFill>
                <a:prstClr val="white"/>
              </a:solidFill>
              <a:latin typeface="Calibri" panose="020F0502020204030204"/>
              <a:ea typeface="ＭＳ Ｐゴシック" panose="020B0600070205080204" pitchFamily="50" charset="-128"/>
            </a:endParaRPr>
          </a:p>
        </p:txBody>
      </p:sp>
      <p:sp>
        <p:nvSpPr>
          <p:cNvPr id="18" name="正方形/長方形 17"/>
          <p:cNvSpPr/>
          <p:nvPr/>
        </p:nvSpPr>
        <p:spPr>
          <a:xfrm>
            <a:off x="3042216" y="6901358"/>
            <a:ext cx="1069188" cy="392438"/>
          </a:xfrm>
          <a:prstGeom prst="rect">
            <a:avLst/>
          </a:prstGeom>
          <a:noFill/>
          <a:ln w="254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lIns="104284" tIns="52142" rIns="104284" bIns="52142" rtlCol="0" anchor="ctr"/>
          <a:lstStyle/>
          <a:p>
            <a:pPr algn="ctr" defTabSz="1042847"/>
            <a:endParaRPr lang="ja-JP" altLang="en-US" sz="2100">
              <a:solidFill>
                <a:prstClr val="white"/>
              </a:solidFill>
              <a:latin typeface="Calibri" panose="020F0502020204030204"/>
              <a:ea typeface="ＭＳ Ｐゴシック" panose="020B0600070205080204" pitchFamily="50" charset="-128"/>
            </a:endParaRPr>
          </a:p>
        </p:txBody>
      </p:sp>
      <p:sp>
        <p:nvSpPr>
          <p:cNvPr id="2" name="テキスト ボックス 1"/>
          <p:cNvSpPr txBox="1"/>
          <p:nvPr/>
        </p:nvSpPr>
        <p:spPr>
          <a:xfrm>
            <a:off x="5599853" y="3220574"/>
            <a:ext cx="689397" cy="415411"/>
          </a:xfrm>
          <a:prstGeom prst="rect">
            <a:avLst/>
          </a:prstGeom>
          <a:noFill/>
        </p:spPr>
        <p:txBody>
          <a:bodyPr wrap="square" rtlCol="0">
            <a:spAutoFit/>
          </a:bodyPr>
          <a:lstStyle/>
          <a:p>
            <a:pPr defTabSz="1042847"/>
            <a:r>
              <a:rPr lang="ja-JP" altLang="en-US" sz="2100" b="1" dirty="0">
                <a:solidFill>
                  <a:srgbClr val="006600"/>
                </a:solidFill>
                <a:latin typeface="Meiryo UI" panose="020B0604030504040204" pitchFamily="50" charset="-128"/>
                <a:ea typeface="Meiryo UI" panose="020B0604030504040204" pitchFamily="50" charset="-128"/>
              </a:rPr>
              <a:t>②</a:t>
            </a:r>
          </a:p>
        </p:txBody>
      </p:sp>
      <p:sp>
        <p:nvSpPr>
          <p:cNvPr id="23" name="テキスト ボックス 22"/>
          <p:cNvSpPr txBox="1"/>
          <p:nvPr/>
        </p:nvSpPr>
        <p:spPr>
          <a:xfrm>
            <a:off x="6772389" y="3976251"/>
            <a:ext cx="749989" cy="415411"/>
          </a:xfrm>
          <a:prstGeom prst="rect">
            <a:avLst/>
          </a:prstGeom>
          <a:noFill/>
        </p:spPr>
        <p:txBody>
          <a:bodyPr wrap="square" rtlCol="0">
            <a:spAutoFit/>
          </a:bodyPr>
          <a:lstStyle/>
          <a:p>
            <a:pPr defTabSz="1042847"/>
            <a:r>
              <a:rPr lang="ja-JP" altLang="en-US" sz="2100" b="1" dirty="0">
                <a:solidFill>
                  <a:srgbClr val="006600"/>
                </a:solidFill>
                <a:latin typeface="Meiryo UI" panose="020B0604030504040204" pitchFamily="50" charset="-128"/>
                <a:ea typeface="Meiryo UI" panose="020B0604030504040204" pitchFamily="50" charset="-128"/>
              </a:rPr>
              <a:t>①</a:t>
            </a:r>
          </a:p>
        </p:txBody>
      </p:sp>
      <p:sp>
        <p:nvSpPr>
          <p:cNvPr id="24" name="テキスト ボックス 23"/>
          <p:cNvSpPr txBox="1"/>
          <p:nvPr/>
        </p:nvSpPr>
        <p:spPr>
          <a:xfrm>
            <a:off x="7261367" y="4427969"/>
            <a:ext cx="749989" cy="415411"/>
          </a:xfrm>
          <a:prstGeom prst="rect">
            <a:avLst/>
          </a:prstGeom>
          <a:noFill/>
        </p:spPr>
        <p:txBody>
          <a:bodyPr wrap="square" rtlCol="0">
            <a:spAutoFit/>
          </a:bodyPr>
          <a:lstStyle/>
          <a:p>
            <a:pPr defTabSz="1042847"/>
            <a:r>
              <a:rPr lang="ja-JP" altLang="en-US" sz="2100" b="1" dirty="0">
                <a:solidFill>
                  <a:srgbClr val="006600"/>
                </a:solidFill>
                <a:latin typeface="Meiryo UI" panose="020B0604030504040204" pitchFamily="50" charset="-128"/>
                <a:ea typeface="Meiryo UI" panose="020B0604030504040204" pitchFamily="50" charset="-128"/>
              </a:rPr>
              <a:t>③</a:t>
            </a:r>
          </a:p>
        </p:txBody>
      </p:sp>
      <p:sp>
        <p:nvSpPr>
          <p:cNvPr id="3" name="線吹き出し 1 (枠付き) 2"/>
          <p:cNvSpPr/>
          <p:nvPr/>
        </p:nvSpPr>
        <p:spPr>
          <a:xfrm>
            <a:off x="224864" y="2133625"/>
            <a:ext cx="2472220" cy="1245450"/>
          </a:xfrm>
          <a:prstGeom prst="borderCallout1">
            <a:avLst>
              <a:gd name="adj1" fmla="val 49790"/>
              <a:gd name="adj2" fmla="val 227913"/>
              <a:gd name="adj3" fmla="val 42226"/>
              <a:gd name="adj4" fmla="val 100491"/>
            </a:avLst>
          </a:prstGeom>
          <a:solidFill>
            <a:schemeClr val="bg1"/>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1042847"/>
            <a:r>
              <a:rPr lang="en-US" altLang="ja-JP" sz="12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a:t>
            </a:r>
            <a:r>
              <a:rPr lang="ja-JP" altLang="en-US" sz="12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オランダ坂</a:t>
            </a:r>
            <a:r>
              <a:rPr lang="en-US" altLang="ja-JP" sz="12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a:t>
            </a:r>
          </a:p>
          <a:p>
            <a:pPr defTabSz="1042847"/>
            <a:r>
              <a:rPr lang="ja-JP" altLang="en-US" sz="12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①まで：徒歩約</a:t>
            </a:r>
            <a:r>
              <a:rPr lang="en-US" altLang="ja-JP" sz="12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7</a:t>
            </a:r>
            <a:r>
              <a:rPr lang="ja-JP" altLang="en-US" sz="12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分　</a:t>
            </a:r>
            <a:r>
              <a:rPr lang="en-US" altLang="ja-JP" sz="12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450</a:t>
            </a:r>
            <a:r>
              <a:rPr lang="ja-JP" altLang="en-US" sz="12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メートル</a:t>
            </a:r>
          </a:p>
          <a:p>
            <a:pPr defTabSz="1042847"/>
            <a:r>
              <a:rPr lang="ja-JP" altLang="en-US" sz="12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②まで：徒歩約</a:t>
            </a:r>
            <a:r>
              <a:rPr lang="en-US" altLang="ja-JP" sz="12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1</a:t>
            </a:r>
            <a:r>
              <a:rPr lang="ja-JP" altLang="en-US" sz="12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分　</a:t>
            </a:r>
            <a:r>
              <a:rPr lang="en-US" altLang="ja-JP" sz="12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7</a:t>
            </a:r>
            <a:r>
              <a:rPr lang="ja-JP" altLang="en-US" sz="12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メートル</a:t>
            </a:r>
            <a:endParaRPr lang="en-US" altLang="ja-JP" sz="1200" dirty="0">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a:p>
            <a:pPr defTabSz="1042847"/>
            <a:r>
              <a:rPr lang="ja-JP" altLang="en-US" sz="12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③まで：徒歩約</a:t>
            </a:r>
            <a:r>
              <a:rPr lang="en-US" altLang="ja-JP" sz="12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5</a:t>
            </a:r>
            <a:r>
              <a:rPr lang="ja-JP" altLang="en-US" sz="12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分　</a:t>
            </a:r>
            <a:r>
              <a:rPr lang="en-US" altLang="ja-JP" sz="12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400</a:t>
            </a:r>
            <a:r>
              <a:rPr lang="ja-JP" altLang="en-US" sz="12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メートル</a:t>
            </a:r>
          </a:p>
          <a:p>
            <a:pPr algn="ctr" defTabSz="1042847"/>
            <a:endParaRPr lang="ja-JP" altLang="en-US" sz="1200" dirty="0">
              <a:solidFill>
                <a:prstClr val="black"/>
              </a:solidFill>
              <a:latin typeface="Calibri" panose="020F0502020204030204"/>
              <a:ea typeface="ＭＳ Ｐゴシック" panose="020B0600070205080204" pitchFamily="50" charset="-128"/>
            </a:endParaRPr>
          </a:p>
        </p:txBody>
      </p:sp>
      <p:sp>
        <p:nvSpPr>
          <p:cNvPr id="28" name="線吹き出し 1 (枠付き) 27"/>
          <p:cNvSpPr/>
          <p:nvPr/>
        </p:nvSpPr>
        <p:spPr>
          <a:xfrm>
            <a:off x="221365" y="4824492"/>
            <a:ext cx="2472220" cy="1245450"/>
          </a:xfrm>
          <a:prstGeom prst="borderCallout1">
            <a:avLst>
              <a:gd name="adj1" fmla="val 11816"/>
              <a:gd name="adj2" fmla="val 225336"/>
              <a:gd name="adj3" fmla="val 42226"/>
              <a:gd name="adj4" fmla="val 100491"/>
            </a:avLst>
          </a:prstGeom>
          <a:solidFill>
            <a:schemeClr val="bg1"/>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1042847"/>
            <a:r>
              <a:rPr lang="en-US" altLang="ja-JP" sz="12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a:t>
            </a:r>
            <a:r>
              <a:rPr lang="ja-JP" altLang="en-US" sz="12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孔子廟・中国歴代博物館</a:t>
            </a:r>
            <a:r>
              <a:rPr lang="en-US" altLang="ja-JP" sz="12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a:t>
            </a:r>
          </a:p>
          <a:p>
            <a:pPr defTabSz="1042847"/>
            <a:r>
              <a:rPr lang="ja-JP" altLang="en-US" sz="12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①まで：徒歩約</a:t>
            </a:r>
            <a:r>
              <a:rPr lang="en-US" altLang="ja-JP" sz="12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4</a:t>
            </a:r>
            <a:r>
              <a:rPr lang="ja-JP" altLang="en-US" sz="12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分　</a:t>
            </a:r>
            <a:r>
              <a:rPr lang="en-US" altLang="ja-JP" sz="12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270</a:t>
            </a:r>
            <a:r>
              <a:rPr lang="ja-JP" altLang="en-US" sz="12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メートル</a:t>
            </a:r>
          </a:p>
          <a:p>
            <a:pPr defTabSz="1042847"/>
            <a:r>
              <a:rPr lang="ja-JP" altLang="en-US" sz="12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②まで：徒歩約</a:t>
            </a:r>
            <a:r>
              <a:rPr lang="en-US" altLang="ja-JP" sz="12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5</a:t>
            </a:r>
            <a:r>
              <a:rPr lang="ja-JP" altLang="en-US" sz="12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分　</a:t>
            </a:r>
            <a:r>
              <a:rPr lang="en-US" altLang="ja-JP" sz="12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400</a:t>
            </a:r>
            <a:r>
              <a:rPr lang="ja-JP" altLang="en-US" sz="12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メートル</a:t>
            </a:r>
            <a:endParaRPr lang="en-US" altLang="ja-JP" sz="1200" dirty="0">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a:p>
            <a:pPr defTabSz="1042847"/>
            <a:r>
              <a:rPr lang="ja-JP" altLang="en-US" sz="12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③まで：徒歩約</a:t>
            </a:r>
            <a:r>
              <a:rPr lang="en-US" altLang="ja-JP" sz="12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1</a:t>
            </a:r>
            <a:r>
              <a:rPr lang="ja-JP" altLang="en-US" sz="12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分　</a:t>
            </a:r>
            <a:r>
              <a:rPr lang="en-US" altLang="ja-JP" sz="12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94</a:t>
            </a:r>
            <a:r>
              <a:rPr lang="ja-JP" altLang="en-US" sz="12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メートル</a:t>
            </a:r>
          </a:p>
          <a:p>
            <a:pPr algn="ctr" defTabSz="1042847"/>
            <a:endParaRPr lang="ja-JP" altLang="en-US" sz="1200" dirty="0">
              <a:solidFill>
                <a:prstClr val="black"/>
              </a:solidFill>
              <a:latin typeface="Calibri" panose="020F0502020204030204"/>
              <a:ea typeface="ＭＳ Ｐゴシック" panose="020B0600070205080204" pitchFamily="50" charset="-128"/>
            </a:endParaRPr>
          </a:p>
        </p:txBody>
      </p:sp>
      <p:sp>
        <p:nvSpPr>
          <p:cNvPr id="29" name="線吹き出し 1 (枠付き) 28"/>
          <p:cNvSpPr/>
          <p:nvPr/>
        </p:nvSpPr>
        <p:spPr>
          <a:xfrm>
            <a:off x="221364" y="6192228"/>
            <a:ext cx="2472220" cy="1245450"/>
          </a:xfrm>
          <a:prstGeom prst="borderCallout1">
            <a:avLst>
              <a:gd name="adj1" fmla="val 58009"/>
              <a:gd name="adj2" fmla="val 112118"/>
              <a:gd name="adj3" fmla="val 42226"/>
              <a:gd name="adj4" fmla="val 100491"/>
            </a:avLst>
          </a:prstGeom>
          <a:solidFill>
            <a:schemeClr val="bg1"/>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1042847"/>
            <a:r>
              <a:rPr lang="en-US" altLang="ja-JP" sz="12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a:t>
            </a:r>
            <a:r>
              <a:rPr lang="ja-JP" altLang="en-US" sz="12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大浦天主堂</a:t>
            </a:r>
            <a:r>
              <a:rPr lang="en-US" altLang="ja-JP" sz="12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a:t>
            </a:r>
          </a:p>
          <a:p>
            <a:pPr defTabSz="1042847"/>
            <a:r>
              <a:rPr lang="ja-JP" altLang="en-US" sz="12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①まで：徒歩約</a:t>
            </a:r>
            <a:r>
              <a:rPr lang="en-US" altLang="ja-JP" sz="12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10</a:t>
            </a:r>
            <a:r>
              <a:rPr lang="ja-JP" altLang="en-US" sz="12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分　</a:t>
            </a:r>
            <a:r>
              <a:rPr lang="en-US" altLang="ja-JP" sz="12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650</a:t>
            </a:r>
            <a:r>
              <a:rPr lang="ja-JP" altLang="en-US" sz="12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メートル</a:t>
            </a:r>
            <a:endParaRPr lang="en-US" altLang="ja-JP" sz="1200" dirty="0">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a:p>
            <a:pPr defTabSz="1042847"/>
            <a:r>
              <a:rPr lang="ja-JP" altLang="en-US" sz="12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②まで：徒歩約</a:t>
            </a:r>
            <a:r>
              <a:rPr lang="en-US" altLang="ja-JP" sz="12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11</a:t>
            </a:r>
            <a:r>
              <a:rPr lang="ja-JP" altLang="en-US" sz="12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分　</a:t>
            </a:r>
            <a:r>
              <a:rPr lang="en-US" altLang="ja-JP" sz="12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750</a:t>
            </a:r>
            <a:r>
              <a:rPr lang="ja-JP" altLang="en-US" sz="12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メートル</a:t>
            </a:r>
            <a:endParaRPr lang="en-US" altLang="ja-JP" sz="1200" dirty="0">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a:p>
            <a:pPr defTabSz="1042847"/>
            <a:r>
              <a:rPr lang="ja-JP" altLang="en-US" sz="12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③まで：徒歩約</a:t>
            </a:r>
            <a:r>
              <a:rPr lang="en-US" altLang="ja-JP" sz="12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7</a:t>
            </a:r>
            <a:r>
              <a:rPr lang="ja-JP" altLang="en-US" sz="12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分　</a:t>
            </a:r>
            <a:r>
              <a:rPr lang="en-US" altLang="ja-JP" sz="12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450</a:t>
            </a:r>
            <a:r>
              <a:rPr lang="ja-JP" altLang="en-US" sz="12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メートル</a:t>
            </a:r>
          </a:p>
          <a:p>
            <a:pPr algn="ctr" defTabSz="1042847"/>
            <a:endParaRPr lang="ja-JP" altLang="en-US" sz="1200" dirty="0">
              <a:solidFill>
                <a:prstClr val="black"/>
              </a:solidFill>
              <a:latin typeface="Calibri" panose="020F0502020204030204"/>
              <a:ea typeface="ＭＳ Ｐゴシック" panose="020B0600070205080204" pitchFamily="50" charset="-128"/>
            </a:endParaRPr>
          </a:p>
        </p:txBody>
      </p:sp>
      <p:sp>
        <p:nvSpPr>
          <p:cNvPr id="4" name="角丸四角形 3"/>
          <p:cNvSpPr/>
          <p:nvPr/>
        </p:nvSpPr>
        <p:spPr>
          <a:xfrm>
            <a:off x="8891612" y="2279525"/>
            <a:ext cx="1558650" cy="991530"/>
          </a:xfrm>
          <a:prstGeom prst="roundRect">
            <a:avLst/>
          </a:prstGeom>
          <a:ln w="28575">
            <a:solidFill>
              <a:schemeClr val="accent6">
                <a:lumMod val="50000"/>
              </a:schemeClr>
            </a:solidFill>
          </a:ln>
        </p:spPr>
        <p:style>
          <a:lnRef idx="2">
            <a:schemeClr val="accent6"/>
          </a:lnRef>
          <a:fillRef idx="1">
            <a:schemeClr val="lt1"/>
          </a:fillRef>
          <a:effectRef idx="0">
            <a:schemeClr val="accent6"/>
          </a:effectRef>
          <a:fontRef idx="minor">
            <a:schemeClr val="dk1"/>
          </a:fontRef>
        </p:style>
        <p:txBody>
          <a:bodyPr rtlCol="0" anchor="ctr"/>
          <a:lstStyle/>
          <a:p>
            <a:pPr algn="ctr" defTabSz="1042847"/>
            <a:r>
              <a:rPr lang="ja-JP" altLang="en-US" sz="1600" b="1" dirty="0">
                <a:solidFill>
                  <a:srgbClr val="006600"/>
                </a:solidFill>
                <a:latin typeface="Meiryo UI" panose="020B0604030504040204" pitchFamily="50" charset="-128"/>
                <a:ea typeface="Meiryo UI" panose="020B0604030504040204" pitchFamily="50" charset="-128"/>
                <a:cs typeface="Meiryo UI" panose="020B0604030504040204" pitchFamily="50" charset="-128"/>
              </a:rPr>
              <a:t>避難所②</a:t>
            </a:r>
            <a:endParaRPr lang="en-US" altLang="ja-JP" sz="1600" b="1" dirty="0">
              <a:solidFill>
                <a:srgbClr val="006600"/>
              </a:solidFill>
              <a:latin typeface="Meiryo UI" panose="020B0604030504040204" pitchFamily="50" charset="-128"/>
              <a:ea typeface="Meiryo UI" panose="020B0604030504040204" pitchFamily="50" charset="-128"/>
              <a:cs typeface="Meiryo UI" panose="020B0604030504040204" pitchFamily="50" charset="-128"/>
            </a:endParaRPr>
          </a:p>
          <a:p>
            <a:pPr algn="ctr" defTabSz="1042847"/>
            <a:r>
              <a:rPr lang="ja-JP" altLang="en-US" sz="1600" b="1" dirty="0">
                <a:solidFill>
                  <a:srgbClr val="006600"/>
                </a:solidFill>
                <a:latin typeface="Meiryo UI" panose="020B0604030504040204" pitchFamily="50" charset="-128"/>
                <a:ea typeface="Meiryo UI" panose="020B0604030504040204" pitchFamily="50" charset="-128"/>
              </a:rPr>
              <a:t>梅香崎中</a:t>
            </a:r>
            <a:r>
              <a:rPr lang="zh-CN" altLang="en-US" sz="1600" b="1" dirty="0">
                <a:solidFill>
                  <a:srgbClr val="006600"/>
                </a:solidFill>
                <a:latin typeface="Meiryo UI" panose="020B0604030504040204" pitchFamily="50" charset="-128"/>
                <a:ea typeface="Meiryo UI" panose="020B0604030504040204" pitchFamily="50" charset="-128"/>
              </a:rPr>
              <a:t>学校</a:t>
            </a:r>
            <a:endParaRPr lang="ja-JP" altLang="en-US" sz="1600" b="1" dirty="0">
              <a:solidFill>
                <a:srgbClr val="006600"/>
              </a:solidFill>
              <a:latin typeface="Meiryo UI" panose="020B0604030504040204" pitchFamily="50" charset="-128"/>
              <a:ea typeface="Meiryo UI" panose="020B0604030504040204" pitchFamily="50" charset="-128"/>
              <a:cs typeface="Meiryo UI" panose="020B0604030504040204" pitchFamily="50" charset="-128"/>
            </a:endParaRPr>
          </a:p>
          <a:p>
            <a:pPr algn="ctr" defTabSz="1042847"/>
            <a:endParaRPr lang="ja-JP" altLang="en-US" sz="1600" dirty="0">
              <a:solidFill>
                <a:prstClr val="black"/>
              </a:solidFill>
              <a:latin typeface="Calibri" panose="020F0502020204030204"/>
              <a:ea typeface="ＭＳ Ｐゴシック" panose="020B0600070205080204" pitchFamily="50" charset="-128"/>
            </a:endParaRPr>
          </a:p>
        </p:txBody>
      </p:sp>
      <p:sp>
        <p:nvSpPr>
          <p:cNvPr id="30" name="角丸四角形 29"/>
          <p:cNvSpPr/>
          <p:nvPr/>
        </p:nvSpPr>
        <p:spPr>
          <a:xfrm>
            <a:off x="8985110" y="3952794"/>
            <a:ext cx="1558650" cy="991530"/>
          </a:xfrm>
          <a:prstGeom prst="roundRect">
            <a:avLst/>
          </a:prstGeom>
          <a:ln w="28575">
            <a:solidFill>
              <a:schemeClr val="accent6">
                <a:lumMod val="50000"/>
              </a:schemeClr>
            </a:solidFill>
          </a:ln>
        </p:spPr>
        <p:style>
          <a:lnRef idx="2">
            <a:schemeClr val="accent6"/>
          </a:lnRef>
          <a:fillRef idx="1">
            <a:schemeClr val="lt1"/>
          </a:fillRef>
          <a:effectRef idx="0">
            <a:schemeClr val="accent6"/>
          </a:effectRef>
          <a:fontRef idx="minor">
            <a:schemeClr val="dk1"/>
          </a:fontRef>
        </p:style>
        <p:txBody>
          <a:bodyPr rtlCol="0" anchor="ctr"/>
          <a:lstStyle/>
          <a:p>
            <a:pPr algn="ctr" defTabSz="1042847"/>
            <a:r>
              <a:rPr lang="ja-JP" altLang="en-US" sz="1600" b="1" dirty="0">
                <a:solidFill>
                  <a:srgbClr val="006600"/>
                </a:solidFill>
                <a:latin typeface="Meiryo UI" panose="020B0604030504040204" pitchFamily="50" charset="-128"/>
                <a:ea typeface="Meiryo UI" panose="020B0604030504040204" pitchFamily="50" charset="-128"/>
                <a:cs typeface="Meiryo UI" panose="020B0604030504040204" pitchFamily="50" charset="-128"/>
              </a:rPr>
              <a:t>避難所①</a:t>
            </a:r>
            <a:endParaRPr lang="en-US" altLang="ja-JP" sz="1600" b="1" dirty="0">
              <a:solidFill>
                <a:srgbClr val="006600"/>
              </a:solidFill>
              <a:latin typeface="Meiryo UI" panose="020B0604030504040204" pitchFamily="50" charset="-128"/>
              <a:ea typeface="Meiryo UI" panose="020B0604030504040204" pitchFamily="50" charset="-128"/>
              <a:cs typeface="Meiryo UI" panose="020B0604030504040204" pitchFamily="50" charset="-128"/>
            </a:endParaRPr>
          </a:p>
          <a:p>
            <a:pPr algn="ctr" defTabSz="1042847"/>
            <a:r>
              <a:rPr lang="zh-CN" altLang="en-US" sz="1600" b="1" dirty="0">
                <a:solidFill>
                  <a:srgbClr val="006600"/>
                </a:solidFill>
                <a:latin typeface="Meiryo UI" panose="020B0604030504040204" pitchFamily="50" charset="-128"/>
                <a:ea typeface="Meiryo UI" panose="020B0604030504040204" pitchFamily="50" charset="-128"/>
              </a:rPr>
              <a:t>海星高等学校</a:t>
            </a:r>
            <a:endParaRPr lang="ja-JP" altLang="en-US" sz="1600" b="1" dirty="0">
              <a:solidFill>
                <a:srgbClr val="006600"/>
              </a:solidFill>
              <a:latin typeface="Meiryo UI" panose="020B0604030504040204" pitchFamily="50" charset="-128"/>
              <a:ea typeface="Meiryo UI" panose="020B0604030504040204" pitchFamily="50" charset="-128"/>
              <a:cs typeface="Meiryo UI" panose="020B0604030504040204" pitchFamily="50" charset="-128"/>
            </a:endParaRPr>
          </a:p>
          <a:p>
            <a:pPr algn="ctr" defTabSz="1042847"/>
            <a:endParaRPr lang="ja-JP" altLang="en-US" sz="1600" dirty="0">
              <a:solidFill>
                <a:prstClr val="black"/>
              </a:solidFill>
              <a:latin typeface="Calibri" panose="020F0502020204030204"/>
              <a:ea typeface="ＭＳ Ｐゴシック" panose="020B0600070205080204" pitchFamily="50" charset="-128"/>
            </a:endParaRPr>
          </a:p>
        </p:txBody>
      </p:sp>
      <p:sp>
        <p:nvSpPr>
          <p:cNvPr id="31" name="角丸四角形 30"/>
          <p:cNvSpPr/>
          <p:nvPr/>
        </p:nvSpPr>
        <p:spPr>
          <a:xfrm>
            <a:off x="9029527" y="5171922"/>
            <a:ext cx="1558650" cy="991530"/>
          </a:xfrm>
          <a:prstGeom prst="roundRect">
            <a:avLst/>
          </a:prstGeom>
          <a:ln w="28575">
            <a:solidFill>
              <a:schemeClr val="accent6">
                <a:lumMod val="50000"/>
              </a:schemeClr>
            </a:solidFill>
          </a:ln>
        </p:spPr>
        <p:style>
          <a:lnRef idx="2">
            <a:schemeClr val="accent6"/>
          </a:lnRef>
          <a:fillRef idx="1">
            <a:schemeClr val="lt1"/>
          </a:fillRef>
          <a:effectRef idx="0">
            <a:schemeClr val="accent6"/>
          </a:effectRef>
          <a:fontRef idx="minor">
            <a:schemeClr val="dk1"/>
          </a:fontRef>
        </p:style>
        <p:txBody>
          <a:bodyPr rtlCol="0" anchor="ctr"/>
          <a:lstStyle/>
          <a:p>
            <a:pPr algn="ctr" defTabSz="1042847"/>
            <a:r>
              <a:rPr lang="ja-JP" altLang="en-US" sz="1600" b="1" dirty="0">
                <a:solidFill>
                  <a:srgbClr val="006600"/>
                </a:solidFill>
                <a:latin typeface="Meiryo UI" panose="020B0604030504040204" pitchFamily="50" charset="-128"/>
                <a:ea typeface="Meiryo UI" panose="020B0604030504040204" pitchFamily="50" charset="-128"/>
                <a:cs typeface="Meiryo UI" panose="020B0604030504040204" pitchFamily="50" charset="-128"/>
              </a:rPr>
              <a:t>避難所③</a:t>
            </a:r>
            <a:endParaRPr lang="en-US" altLang="ja-JP" sz="1600" b="1" dirty="0">
              <a:solidFill>
                <a:srgbClr val="006600"/>
              </a:solidFill>
              <a:latin typeface="Meiryo UI" panose="020B0604030504040204" pitchFamily="50" charset="-128"/>
              <a:ea typeface="Meiryo UI" panose="020B0604030504040204" pitchFamily="50" charset="-128"/>
              <a:cs typeface="Meiryo UI" panose="020B0604030504040204" pitchFamily="50" charset="-128"/>
            </a:endParaRPr>
          </a:p>
          <a:p>
            <a:pPr algn="ctr" defTabSz="1042847"/>
            <a:r>
              <a:rPr lang="ja-JP" altLang="en-US" sz="1600" b="1" dirty="0">
                <a:solidFill>
                  <a:srgbClr val="006600"/>
                </a:solidFill>
                <a:latin typeface="Meiryo UI" panose="020B0604030504040204" pitchFamily="50" charset="-128"/>
                <a:ea typeface="Meiryo UI" panose="020B0604030504040204" pitchFamily="50" charset="-128"/>
              </a:rPr>
              <a:t>大浦保育園</a:t>
            </a:r>
            <a:endParaRPr lang="en-US" altLang="ja-JP" sz="1600" b="1" dirty="0">
              <a:solidFill>
                <a:srgbClr val="006600"/>
              </a:solidFill>
              <a:latin typeface="Meiryo UI" panose="020B0604030504040204" pitchFamily="50" charset="-128"/>
              <a:ea typeface="Meiryo UI" panose="020B0604030504040204" pitchFamily="50" charset="-128"/>
              <a:cs typeface="Meiryo UI" panose="020B0604030504040204" pitchFamily="50" charset="-128"/>
            </a:endParaRPr>
          </a:p>
          <a:p>
            <a:pPr algn="ctr" defTabSz="1042847"/>
            <a:endParaRPr lang="ja-JP" altLang="en-US" sz="1600" dirty="0">
              <a:solidFill>
                <a:prstClr val="black"/>
              </a:solidFill>
              <a:latin typeface="Calibri" panose="020F0502020204030204"/>
              <a:ea typeface="ＭＳ Ｐゴシック" panose="020B0600070205080204" pitchFamily="50" charset="-128"/>
            </a:endParaRPr>
          </a:p>
        </p:txBody>
      </p:sp>
      <p:cxnSp>
        <p:nvCxnSpPr>
          <p:cNvPr id="8" name="直線コネクタ 7"/>
          <p:cNvCxnSpPr>
            <a:cxnSpLocks/>
            <a:endCxn id="4" idx="1"/>
          </p:cNvCxnSpPr>
          <p:nvPr/>
        </p:nvCxnSpPr>
        <p:spPr>
          <a:xfrm flipV="1">
            <a:off x="6482895" y="2775290"/>
            <a:ext cx="2408717" cy="652990"/>
          </a:xfrm>
          <a:prstGeom prst="line">
            <a:avLst/>
          </a:prstGeom>
          <a:ln w="28575">
            <a:solidFill>
              <a:schemeClr val="accent6">
                <a:lumMod val="50000"/>
              </a:schemeClr>
            </a:solidFill>
          </a:ln>
        </p:spPr>
        <p:style>
          <a:lnRef idx="1">
            <a:schemeClr val="accent1"/>
          </a:lnRef>
          <a:fillRef idx="0">
            <a:schemeClr val="accent1"/>
          </a:fillRef>
          <a:effectRef idx="0">
            <a:schemeClr val="accent1"/>
          </a:effectRef>
          <a:fontRef idx="minor">
            <a:schemeClr val="tx1"/>
          </a:fontRef>
        </p:style>
      </p:cxnSp>
      <p:cxnSp>
        <p:nvCxnSpPr>
          <p:cNvPr id="33" name="直線コネクタ 32"/>
          <p:cNvCxnSpPr>
            <a:cxnSpLocks/>
            <a:endCxn id="30" idx="1"/>
          </p:cNvCxnSpPr>
          <p:nvPr/>
        </p:nvCxnSpPr>
        <p:spPr>
          <a:xfrm>
            <a:off x="7636043" y="4448559"/>
            <a:ext cx="1349067" cy="0"/>
          </a:xfrm>
          <a:prstGeom prst="line">
            <a:avLst/>
          </a:prstGeom>
          <a:ln w="28575">
            <a:solidFill>
              <a:schemeClr val="accent6">
                <a:lumMod val="50000"/>
              </a:schemeClr>
            </a:solidFill>
          </a:ln>
        </p:spPr>
        <p:style>
          <a:lnRef idx="1">
            <a:schemeClr val="accent1"/>
          </a:lnRef>
          <a:fillRef idx="0">
            <a:schemeClr val="accent1"/>
          </a:fillRef>
          <a:effectRef idx="0">
            <a:schemeClr val="accent1"/>
          </a:effectRef>
          <a:fontRef idx="minor">
            <a:schemeClr val="tx1"/>
          </a:fontRef>
        </p:style>
      </p:cxnSp>
      <p:cxnSp>
        <p:nvCxnSpPr>
          <p:cNvPr id="34" name="直線コネクタ 33"/>
          <p:cNvCxnSpPr>
            <a:cxnSpLocks/>
            <a:endCxn id="31" idx="1"/>
          </p:cNvCxnSpPr>
          <p:nvPr/>
        </p:nvCxnSpPr>
        <p:spPr>
          <a:xfrm>
            <a:off x="7438658" y="5132031"/>
            <a:ext cx="1590869" cy="535656"/>
          </a:xfrm>
          <a:prstGeom prst="line">
            <a:avLst/>
          </a:prstGeom>
          <a:ln w="28575">
            <a:solidFill>
              <a:schemeClr val="accent6">
                <a:lumMod val="50000"/>
              </a:schemeClr>
            </a:solidFill>
          </a:ln>
        </p:spPr>
        <p:style>
          <a:lnRef idx="1">
            <a:schemeClr val="accent1"/>
          </a:lnRef>
          <a:fillRef idx="0">
            <a:schemeClr val="accent1"/>
          </a:fillRef>
          <a:effectRef idx="0">
            <a:schemeClr val="accent1"/>
          </a:effectRef>
          <a:fontRef idx="minor">
            <a:schemeClr val="tx1"/>
          </a:fontRef>
        </p:style>
      </p:cxnSp>
      <p:sp>
        <p:nvSpPr>
          <p:cNvPr id="7" name="正方形/長方形 6"/>
          <p:cNvSpPr/>
          <p:nvPr/>
        </p:nvSpPr>
        <p:spPr>
          <a:xfrm>
            <a:off x="5414673" y="83915"/>
            <a:ext cx="5345577" cy="307712"/>
          </a:xfrm>
          <a:prstGeom prst="rect">
            <a:avLst/>
          </a:prstGeom>
        </p:spPr>
        <p:txBody>
          <a:bodyPr>
            <a:spAutoFit/>
          </a:bodyPr>
          <a:lstStyle/>
          <a:p>
            <a:pPr defTabSz="1042847"/>
            <a:r>
              <a:rPr lang="en-US" altLang="ja-JP" sz="1400" dirty="0">
                <a:solidFill>
                  <a:prstClr val="white"/>
                </a:solidFill>
                <a:latin typeface="Meiryo UI" panose="020B0604030504040204" pitchFamily="50" charset="-128"/>
                <a:ea typeface="Meiryo UI" panose="020B0604030504040204" pitchFamily="50" charset="-128"/>
                <a:cs typeface="Meiryo UI" panose="020B0604030504040204" pitchFamily="50" charset="-128"/>
              </a:rPr>
              <a:t>※</a:t>
            </a:r>
            <a:r>
              <a:rPr lang="ja-JP" altLang="en-US" sz="1400" dirty="0">
                <a:solidFill>
                  <a:prstClr val="white"/>
                </a:solidFill>
                <a:latin typeface="Meiryo UI" panose="020B0604030504040204" pitchFamily="50" charset="-128"/>
                <a:ea typeface="Meiryo UI" panose="020B0604030504040204" pitchFamily="50" charset="-128"/>
                <a:cs typeface="Meiryo UI" panose="020B0604030504040204" pitchFamily="50" charset="-128"/>
              </a:rPr>
              <a:t>各スポットから避難所までの所要時間及び距離はおおよその目安です</a:t>
            </a:r>
          </a:p>
        </p:txBody>
      </p:sp>
    </p:spTree>
    <p:extLst>
      <p:ext uri="{BB962C8B-B14F-4D97-AF65-F5344CB8AC3E}">
        <p14:creationId xmlns:p14="http://schemas.microsoft.com/office/powerpoint/2010/main" val="68094275"/>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テーマ">
  <a:themeElements>
    <a:clrScheme name="Office テーマ">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テーマ">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テーマ">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32</TotalTime>
  <Words>1461</Words>
  <Application>Microsoft Office PowerPoint</Application>
  <PresentationFormat>ユーザー設定</PresentationFormat>
  <Paragraphs>328</Paragraphs>
  <Slides>9</Slides>
  <Notes>0</Notes>
  <HiddenSlides>0</HiddenSlides>
  <MMClips>0</MMClips>
  <ScaleCrop>false</ScaleCrop>
  <HeadingPairs>
    <vt:vector size="6" baseType="variant">
      <vt:variant>
        <vt:lpstr>使用されているフォント</vt:lpstr>
      </vt:variant>
      <vt:variant>
        <vt:i4>6</vt:i4>
      </vt:variant>
      <vt:variant>
        <vt:lpstr>テーマ</vt:lpstr>
      </vt:variant>
      <vt:variant>
        <vt:i4>3</vt:i4>
      </vt:variant>
      <vt:variant>
        <vt:lpstr>スライド タイトル</vt:lpstr>
      </vt:variant>
      <vt:variant>
        <vt:i4>9</vt:i4>
      </vt:variant>
    </vt:vector>
  </HeadingPairs>
  <TitlesOfParts>
    <vt:vector size="18" baseType="lpstr">
      <vt:lpstr>Meiryo UI</vt:lpstr>
      <vt:lpstr>StarSymbol</vt:lpstr>
      <vt:lpstr>Arial</vt:lpstr>
      <vt:lpstr>Calibri</vt:lpstr>
      <vt:lpstr>Calibri Light</vt:lpstr>
      <vt:lpstr>Times New Roman</vt:lpstr>
      <vt:lpstr>Office Theme</vt:lpstr>
      <vt:lpstr>Office Theme</vt:lpstr>
      <vt:lpstr>Office テーマ</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プレゼンテーション</dc:title>
  <dc:creator>nitca</dc:creator>
  <cp:lastModifiedBy>nitca 032</cp:lastModifiedBy>
  <cp:revision>7</cp:revision>
  <dcterms:modified xsi:type="dcterms:W3CDTF">2022-11-28T00:07:20Z</dcterms:modified>
</cp:coreProperties>
</file>