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Lst>
  <p:sldSz cx="10691813" cy="7559675"/>
  <p:notesSz cx="7559675" cy="106918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218" autoAdjust="0"/>
  </p:normalViewPr>
  <p:slideViewPr>
    <p:cSldViewPr>
      <p:cViewPr>
        <p:scale>
          <a:sx n="66" d="100"/>
          <a:sy n="66" d="100"/>
        </p:scale>
        <p:origin x="-1152" y="186"/>
      </p:cViewPr>
      <p:guideLst>
        <p:guide orient="horz" pos="2381"/>
        <p:guide pos="336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858600" y="632520"/>
            <a:ext cx="8974440" cy="1142280"/>
          </a:xfrm>
          <a:prstGeom prst="rect">
            <a:avLst/>
          </a:prstGeom>
        </p:spPr>
        <p:txBody>
          <a:bodyPr lIns="0" tIns="0" rIns="0" bIns="0" anchor="ctr"/>
          <a:lstStyle/>
          <a:p>
            <a:pPr algn="ctr"/>
            <a:endParaRPr/>
          </a:p>
        </p:txBody>
      </p:sp>
      <p:sp>
        <p:nvSpPr>
          <p:cNvPr id="27" name="PlaceHolder 2"/>
          <p:cNvSpPr>
            <a:spLocks noGrp="1"/>
          </p:cNvSpPr>
          <p:nvPr>
            <p:ph type="body"/>
          </p:nvPr>
        </p:nvSpPr>
        <p:spPr>
          <a:xfrm>
            <a:off x="858600" y="1960560"/>
            <a:ext cx="8974440" cy="1892160"/>
          </a:xfrm>
          <a:prstGeom prst="rect">
            <a:avLst/>
          </a:prstGeom>
        </p:spPr>
        <p:txBody>
          <a:bodyPr lIns="0" tIns="0" rIns="0" bIns="0"/>
          <a:lstStyle/>
          <a:p>
            <a:endParaRPr/>
          </a:p>
        </p:txBody>
      </p:sp>
      <p:sp>
        <p:nvSpPr>
          <p:cNvPr id="28" name="PlaceHolder 3"/>
          <p:cNvSpPr>
            <a:spLocks noGrp="1"/>
          </p:cNvSpPr>
          <p:nvPr>
            <p:ph type="body"/>
          </p:nvPr>
        </p:nvSpPr>
        <p:spPr>
          <a:xfrm>
            <a:off x="858600" y="4032720"/>
            <a:ext cx="8974440" cy="1892160"/>
          </a:xfrm>
          <a:prstGeom prst="rect">
            <a:avLst/>
          </a:prstGeom>
        </p:spPr>
        <p:txBody>
          <a:bodyPr lIns="0" tIns="0" rIns="0" bIns="0"/>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858600" y="632520"/>
            <a:ext cx="8974440" cy="1142280"/>
          </a:xfrm>
          <a:prstGeom prst="rect">
            <a:avLst/>
          </a:prstGeom>
        </p:spPr>
        <p:txBody>
          <a:bodyPr lIns="0" tIns="0" rIns="0" bIns="0" anchor="ctr"/>
          <a:lstStyle/>
          <a:p>
            <a:pPr algn="ctr"/>
            <a:endParaRPr/>
          </a:p>
        </p:txBody>
      </p:sp>
      <p:sp>
        <p:nvSpPr>
          <p:cNvPr id="30" name="PlaceHolder 2"/>
          <p:cNvSpPr>
            <a:spLocks noGrp="1"/>
          </p:cNvSpPr>
          <p:nvPr>
            <p:ph type="body"/>
          </p:nvPr>
        </p:nvSpPr>
        <p:spPr>
          <a:xfrm>
            <a:off x="858600" y="1960560"/>
            <a:ext cx="4379400" cy="1892160"/>
          </a:xfrm>
          <a:prstGeom prst="rect">
            <a:avLst/>
          </a:prstGeom>
        </p:spPr>
        <p:txBody>
          <a:bodyPr lIns="0" tIns="0" rIns="0" bIns="0"/>
          <a:lstStyle/>
          <a:p>
            <a:endParaRPr/>
          </a:p>
        </p:txBody>
      </p:sp>
      <p:sp>
        <p:nvSpPr>
          <p:cNvPr id="31" name="PlaceHolder 3"/>
          <p:cNvSpPr>
            <a:spLocks noGrp="1"/>
          </p:cNvSpPr>
          <p:nvPr>
            <p:ph type="body"/>
          </p:nvPr>
        </p:nvSpPr>
        <p:spPr>
          <a:xfrm>
            <a:off x="5457240" y="1960560"/>
            <a:ext cx="4379400" cy="1892160"/>
          </a:xfrm>
          <a:prstGeom prst="rect">
            <a:avLst/>
          </a:prstGeom>
        </p:spPr>
        <p:txBody>
          <a:bodyPr lIns="0" tIns="0" rIns="0" bIns="0"/>
          <a:lstStyle/>
          <a:p>
            <a:endParaRPr/>
          </a:p>
        </p:txBody>
      </p:sp>
      <p:sp>
        <p:nvSpPr>
          <p:cNvPr id="32" name="PlaceHolder 4"/>
          <p:cNvSpPr>
            <a:spLocks noGrp="1"/>
          </p:cNvSpPr>
          <p:nvPr>
            <p:ph type="body"/>
          </p:nvPr>
        </p:nvSpPr>
        <p:spPr>
          <a:xfrm>
            <a:off x="5457240" y="4032720"/>
            <a:ext cx="4379400" cy="1892160"/>
          </a:xfrm>
          <a:prstGeom prst="rect">
            <a:avLst/>
          </a:prstGeom>
        </p:spPr>
        <p:txBody>
          <a:bodyPr lIns="0" tIns="0" rIns="0" bIns="0"/>
          <a:lstStyle/>
          <a:p>
            <a:endParaRPr/>
          </a:p>
        </p:txBody>
      </p:sp>
      <p:sp>
        <p:nvSpPr>
          <p:cNvPr id="33" name="PlaceHolder 5"/>
          <p:cNvSpPr>
            <a:spLocks noGrp="1"/>
          </p:cNvSpPr>
          <p:nvPr>
            <p:ph type="body"/>
          </p:nvPr>
        </p:nvSpPr>
        <p:spPr>
          <a:xfrm>
            <a:off x="858600" y="4032720"/>
            <a:ext cx="4379400" cy="1892160"/>
          </a:xfrm>
          <a:prstGeom prst="rect">
            <a:avLst/>
          </a:prstGeom>
        </p:spPr>
        <p:txBody>
          <a:bodyPr lIns="0" tIns="0" rIns="0" bIns="0"/>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858600" y="632520"/>
            <a:ext cx="8974440" cy="1142280"/>
          </a:xfrm>
          <a:prstGeom prst="rect">
            <a:avLst/>
          </a:prstGeom>
        </p:spPr>
        <p:txBody>
          <a:bodyPr lIns="0" tIns="0" rIns="0" bIns="0" anchor="ctr"/>
          <a:lstStyle/>
          <a:p>
            <a:pPr algn="ctr"/>
            <a:endParaRPr/>
          </a:p>
        </p:txBody>
      </p:sp>
      <p:sp>
        <p:nvSpPr>
          <p:cNvPr id="35" name="PlaceHolder 2"/>
          <p:cNvSpPr>
            <a:spLocks noGrp="1"/>
          </p:cNvSpPr>
          <p:nvPr>
            <p:ph type="body"/>
          </p:nvPr>
        </p:nvSpPr>
        <p:spPr>
          <a:xfrm>
            <a:off x="858600" y="1960560"/>
            <a:ext cx="8974440" cy="3966840"/>
          </a:xfrm>
          <a:prstGeom prst="rect">
            <a:avLst/>
          </a:prstGeom>
        </p:spPr>
        <p:txBody>
          <a:bodyPr lIns="0" tIns="0" rIns="0" bIns="0"/>
          <a:lstStyle/>
          <a:p>
            <a:endParaRPr/>
          </a:p>
        </p:txBody>
      </p:sp>
      <p:sp>
        <p:nvSpPr>
          <p:cNvPr id="36" name="PlaceHolder 3"/>
          <p:cNvSpPr>
            <a:spLocks noGrp="1"/>
          </p:cNvSpPr>
          <p:nvPr>
            <p:ph type="body"/>
          </p:nvPr>
        </p:nvSpPr>
        <p:spPr>
          <a:xfrm>
            <a:off x="858600" y="1960560"/>
            <a:ext cx="8974440" cy="3966840"/>
          </a:xfrm>
          <a:prstGeom prst="rect">
            <a:avLst/>
          </a:prstGeom>
        </p:spPr>
        <p:txBody>
          <a:bodyPr lIns="0" tIns="0" rIns="0" bIns="0"/>
          <a:lstStyle/>
          <a:p>
            <a:endParaRPr/>
          </a:p>
        </p:txBody>
      </p:sp>
      <p:pic>
        <p:nvPicPr>
          <p:cNvPr id="37" name="図 36"/>
          <p:cNvPicPr/>
          <p:nvPr/>
        </p:nvPicPr>
        <p:blipFill>
          <a:blip r:embed="rId2"/>
          <a:stretch>
            <a:fillRect/>
          </a:stretch>
        </p:blipFill>
        <p:spPr>
          <a:xfrm>
            <a:off x="2859840" y="1960200"/>
            <a:ext cx="4971600" cy="3966840"/>
          </a:xfrm>
          <a:prstGeom prst="rect">
            <a:avLst/>
          </a:prstGeom>
          <a:ln>
            <a:noFill/>
          </a:ln>
        </p:spPr>
      </p:pic>
      <p:pic>
        <p:nvPicPr>
          <p:cNvPr id="38" name="図 37"/>
          <p:cNvPicPr/>
          <p:nvPr/>
        </p:nvPicPr>
        <p:blipFill>
          <a:blip r:embed="rId2"/>
          <a:stretch>
            <a:fillRect/>
          </a:stretch>
        </p:blipFill>
        <p:spPr>
          <a:xfrm>
            <a:off x="2859840" y="1960200"/>
            <a:ext cx="4971600" cy="3966840"/>
          </a:xfrm>
          <a:prstGeom prst="rect">
            <a:avLst/>
          </a:prstGeom>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858600" y="632520"/>
            <a:ext cx="8974440" cy="1142280"/>
          </a:xfrm>
          <a:prstGeom prst="rect">
            <a:avLst/>
          </a:prstGeom>
        </p:spPr>
        <p:txBody>
          <a:bodyPr lIns="0" tIns="0" rIns="0" bIns="0" anchor="ctr"/>
          <a:lstStyle/>
          <a:p>
            <a:pPr algn="ctr"/>
            <a:endParaRPr/>
          </a:p>
        </p:txBody>
      </p:sp>
      <p:sp>
        <p:nvSpPr>
          <p:cNvPr id="6" name="PlaceHolder 2"/>
          <p:cNvSpPr>
            <a:spLocks noGrp="1"/>
          </p:cNvSpPr>
          <p:nvPr>
            <p:ph type="subTitle"/>
          </p:nvPr>
        </p:nvSpPr>
        <p:spPr>
          <a:xfrm>
            <a:off x="858600" y="1960560"/>
            <a:ext cx="8974440" cy="3967200"/>
          </a:xfrm>
          <a:prstGeom prst="rect">
            <a:avLst/>
          </a:prstGeom>
        </p:spPr>
        <p:txBody>
          <a:bodyPr lIns="0" tIns="0" rIns="0" bIns="0" anchor="ctr"/>
          <a:lstStyle/>
          <a:p>
            <a:pPr algn="ct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858600" y="632520"/>
            <a:ext cx="8974440" cy="1142280"/>
          </a:xfrm>
          <a:prstGeom prst="rect">
            <a:avLst/>
          </a:prstGeom>
        </p:spPr>
        <p:txBody>
          <a:bodyPr lIns="0" tIns="0" rIns="0" bIns="0" anchor="ctr"/>
          <a:lstStyle/>
          <a:p>
            <a:pPr algn="ctr"/>
            <a:endParaRPr/>
          </a:p>
        </p:txBody>
      </p:sp>
      <p:sp>
        <p:nvSpPr>
          <p:cNvPr id="8" name="PlaceHolder 2"/>
          <p:cNvSpPr>
            <a:spLocks noGrp="1"/>
          </p:cNvSpPr>
          <p:nvPr>
            <p:ph type="body"/>
          </p:nvPr>
        </p:nvSpPr>
        <p:spPr>
          <a:xfrm>
            <a:off x="858600" y="1960560"/>
            <a:ext cx="8974440" cy="3966840"/>
          </a:xfrm>
          <a:prstGeom prst="rect">
            <a:avLst/>
          </a:prstGeom>
        </p:spPr>
        <p:txBody>
          <a:bodyPr lIns="0" tIns="0" rIns="0" bIns="0"/>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858600" y="632520"/>
            <a:ext cx="8974440" cy="1142280"/>
          </a:xfrm>
          <a:prstGeom prst="rect">
            <a:avLst/>
          </a:prstGeom>
        </p:spPr>
        <p:txBody>
          <a:bodyPr lIns="0" tIns="0" rIns="0" bIns="0" anchor="ctr"/>
          <a:lstStyle/>
          <a:p>
            <a:pPr algn="ctr"/>
            <a:endParaRPr/>
          </a:p>
        </p:txBody>
      </p:sp>
      <p:sp>
        <p:nvSpPr>
          <p:cNvPr id="10" name="PlaceHolder 2"/>
          <p:cNvSpPr>
            <a:spLocks noGrp="1"/>
          </p:cNvSpPr>
          <p:nvPr>
            <p:ph type="body"/>
          </p:nvPr>
        </p:nvSpPr>
        <p:spPr>
          <a:xfrm>
            <a:off x="858600" y="1960560"/>
            <a:ext cx="4379400" cy="3966840"/>
          </a:xfrm>
          <a:prstGeom prst="rect">
            <a:avLst/>
          </a:prstGeom>
        </p:spPr>
        <p:txBody>
          <a:bodyPr lIns="0" tIns="0" rIns="0" bIns="0"/>
          <a:lstStyle/>
          <a:p>
            <a:endParaRPr/>
          </a:p>
        </p:txBody>
      </p:sp>
      <p:sp>
        <p:nvSpPr>
          <p:cNvPr id="11" name="PlaceHolder 3"/>
          <p:cNvSpPr>
            <a:spLocks noGrp="1"/>
          </p:cNvSpPr>
          <p:nvPr>
            <p:ph type="body"/>
          </p:nvPr>
        </p:nvSpPr>
        <p:spPr>
          <a:xfrm>
            <a:off x="5457240" y="1960560"/>
            <a:ext cx="4379400" cy="3966840"/>
          </a:xfrm>
          <a:prstGeom prst="rect">
            <a:avLst/>
          </a:prstGeom>
        </p:spPr>
        <p:txBody>
          <a:bodyPr lIns="0" tIns="0" rIns="0" bIns="0"/>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858600" y="632520"/>
            <a:ext cx="8974440" cy="1142280"/>
          </a:xfrm>
          <a:prstGeom prst="rect">
            <a:avLst/>
          </a:prstGeom>
        </p:spPr>
        <p:txBody>
          <a:bodyPr lIns="0" tIns="0" rIns="0" bIns="0" anchor="ctr"/>
          <a:lstStyle/>
          <a:p>
            <a:pPr algn="ct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858600" y="632520"/>
            <a:ext cx="8974440" cy="5294880"/>
          </a:xfrm>
          <a:prstGeom prst="rect">
            <a:avLst/>
          </a:prstGeom>
        </p:spPr>
        <p:txBody>
          <a:bodyPr lIns="0" tIns="0" rIns="0" bIns="0" anchor="ctr"/>
          <a:lstStyle/>
          <a:p>
            <a:pPr algn="ct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858600" y="632520"/>
            <a:ext cx="8974440" cy="1142280"/>
          </a:xfrm>
          <a:prstGeom prst="rect">
            <a:avLst/>
          </a:prstGeom>
        </p:spPr>
        <p:txBody>
          <a:bodyPr lIns="0" tIns="0" rIns="0" bIns="0" anchor="ctr"/>
          <a:lstStyle/>
          <a:p>
            <a:pPr algn="ctr"/>
            <a:endParaRPr/>
          </a:p>
        </p:txBody>
      </p:sp>
      <p:sp>
        <p:nvSpPr>
          <p:cNvPr id="15" name="PlaceHolder 2"/>
          <p:cNvSpPr>
            <a:spLocks noGrp="1"/>
          </p:cNvSpPr>
          <p:nvPr>
            <p:ph type="body"/>
          </p:nvPr>
        </p:nvSpPr>
        <p:spPr>
          <a:xfrm>
            <a:off x="858600" y="1960560"/>
            <a:ext cx="4379400" cy="1892160"/>
          </a:xfrm>
          <a:prstGeom prst="rect">
            <a:avLst/>
          </a:prstGeom>
        </p:spPr>
        <p:txBody>
          <a:bodyPr lIns="0" tIns="0" rIns="0" bIns="0"/>
          <a:lstStyle/>
          <a:p>
            <a:endParaRPr/>
          </a:p>
        </p:txBody>
      </p:sp>
      <p:sp>
        <p:nvSpPr>
          <p:cNvPr id="16" name="PlaceHolder 3"/>
          <p:cNvSpPr>
            <a:spLocks noGrp="1"/>
          </p:cNvSpPr>
          <p:nvPr>
            <p:ph type="body"/>
          </p:nvPr>
        </p:nvSpPr>
        <p:spPr>
          <a:xfrm>
            <a:off x="858600" y="4032720"/>
            <a:ext cx="4379400" cy="1892160"/>
          </a:xfrm>
          <a:prstGeom prst="rect">
            <a:avLst/>
          </a:prstGeom>
        </p:spPr>
        <p:txBody>
          <a:bodyPr lIns="0" tIns="0" rIns="0" bIns="0"/>
          <a:lstStyle/>
          <a:p>
            <a:endParaRPr/>
          </a:p>
        </p:txBody>
      </p:sp>
      <p:sp>
        <p:nvSpPr>
          <p:cNvPr id="17" name="PlaceHolder 4"/>
          <p:cNvSpPr>
            <a:spLocks noGrp="1"/>
          </p:cNvSpPr>
          <p:nvPr>
            <p:ph type="body"/>
          </p:nvPr>
        </p:nvSpPr>
        <p:spPr>
          <a:xfrm>
            <a:off x="5457240" y="1960560"/>
            <a:ext cx="4379400" cy="3966840"/>
          </a:xfrm>
          <a:prstGeom prst="rect">
            <a:avLst/>
          </a:prstGeom>
        </p:spPr>
        <p:txBody>
          <a:bodyPr lIns="0" tIns="0" rIns="0" bIns="0"/>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858600" y="632520"/>
            <a:ext cx="8974440" cy="1142280"/>
          </a:xfrm>
          <a:prstGeom prst="rect">
            <a:avLst/>
          </a:prstGeom>
        </p:spPr>
        <p:txBody>
          <a:bodyPr lIns="0" tIns="0" rIns="0" bIns="0" anchor="ctr"/>
          <a:lstStyle/>
          <a:p>
            <a:pPr algn="ctr"/>
            <a:endParaRPr/>
          </a:p>
        </p:txBody>
      </p:sp>
      <p:sp>
        <p:nvSpPr>
          <p:cNvPr id="19" name="PlaceHolder 2"/>
          <p:cNvSpPr>
            <a:spLocks noGrp="1"/>
          </p:cNvSpPr>
          <p:nvPr>
            <p:ph type="body"/>
          </p:nvPr>
        </p:nvSpPr>
        <p:spPr>
          <a:xfrm>
            <a:off x="858600" y="1960560"/>
            <a:ext cx="4379400" cy="3966840"/>
          </a:xfrm>
          <a:prstGeom prst="rect">
            <a:avLst/>
          </a:prstGeom>
        </p:spPr>
        <p:txBody>
          <a:bodyPr lIns="0" tIns="0" rIns="0" bIns="0"/>
          <a:lstStyle/>
          <a:p>
            <a:endParaRPr/>
          </a:p>
        </p:txBody>
      </p:sp>
      <p:sp>
        <p:nvSpPr>
          <p:cNvPr id="20" name="PlaceHolder 3"/>
          <p:cNvSpPr>
            <a:spLocks noGrp="1"/>
          </p:cNvSpPr>
          <p:nvPr>
            <p:ph type="body"/>
          </p:nvPr>
        </p:nvSpPr>
        <p:spPr>
          <a:xfrm>
            <a:off x="5457240" y="1960560"/>
            <a:ext cx="4379400" cy="1892160"/>
          </a:xfrm>
          <a:prstGeom prst="rect">
            <a:avLst/>
          </a:prstGeom>
        </p:spPr>
        <p:txBody>
          <a:bodyPr lIns="0" tIns="0" rIns="0" bIns="0"/>
          <a:lstStyle/>
          <a:p>
            <a:endParaRPr/>
          </a:p>
        </p:txBody>
      </p:sp>
      <p:sp>
        <p:nvSpPr>
          <p:cNvPr id="21" name="PlaceHolder 4"/>
          <p:cNvSpPr>
            <a:spLocks noGrp="1"/>
          </p:cNvSpPr>
          <p:nvPr>
            <p:ph type="body"/>
          </p:nvPr>
        </p:nvSpPr>
        <p:spPr>
          <a:xfrm>
            <a:off x="5457240" y="4032720"/>
            <a:ext cx="4379400" cy="1892160"/>
          </a:xfrm>
          <a:prstGeom prst="rect">
            <a:avLst/>
          </a:prstGeom>
        </p:spPr>
        <p:txBody>
          <a:bodyPr lIns="0" tIns="0" rIns="0" bIns="0"/>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858600" y="632520"/>
            <a:ext cx="8974440" cy="1142280"/>
          </a:xfrm>
          <a:prstGeom prst="rect">
            <a:avLst/>
          </a:prstGeom>
        </p:spPr>
        <p:txBody>
          <a:bodyPr lIns="0" tIns="0" rIns="0" bIns="0" anchor="ctr"/>
          <a:lstStyle/>
          <a:p>
            <a:pPr algn="ctr"/>
            <a:endParaRPr/>
          </a:p>
        </p:txBody>
      </p:sp>
      <p:sp>
        <p:nvSpPr>
          <p:cNvPr id="23" name="PlaceHolder 2"/>
          <p:cNvSpPr>
            <a:spLocks noGrp="1"/>
          </p:cNvSpPr>
          <p:nvPr>
            <p:ph type="body"/>
          </p:nvPr>
        </p:nvSpPr>
        <p:spPr>
          <a:xfrm>
            <a:off x="858600" y="1960560"/>
            <a:ext cx="4379400" cy="1892160"/>
          </a:xfrm>
          <a:prstGeom prst="rect">
            <a:avLst/>
          </a:prstGeom>
        </p:spPr>
        <p:txBody>
          <a:bodyPr lIns="0" tIns="0" rIns="0" bIns="0"/>
          <a:lstStyle/>
          <a:p>
            <a:endParaRPr/>
          </a:p>
        </p:txBody>
      </p:sp>
      <p:sp>
        <p:nvSpPr>
          <p:cNvPr id="24" name="PlaceHolder 3"/>
          <p:cNvSpPr>
            <a:spLocks noGrp="1"/>
          </p:cNvSpPr>
          <p:nvPr>
            <p:ph type="body"/>
          </p:nvPr>
        </p:nvSpPr>
        <p:spPr>
          <a:xfrm>
            <a:off x="5457240" y="1960560"/>
            <a:ext cx="4379400" cy="1892160"/>
          </a:xfrm>
          <a:prstGeom prst="rect">
            <a:avLst/>
          </a:prstGeom>
        </p:spPr>
        <p:txBody>
          <a:bodyPr lIns="0" tIns="0" rIns="0" bIns="0"/>
          <a:lstStyle/>
          <a:p>
            <a:endParaRPr/>
          </a:p>
        </p:txBody>
      </p:sp>
      <p:sp>
        <p:nvSpPr>
          <p:cNvPr id="25" name="PlaceHolder 4"/>
          <p:cNvSpPr>
            <a:spLocks noGrp="1"/>
          </p:cNvSpPr>
          <p:nvPr>
            <p:ph type="body"/>
          </p:nvPr>
        </p:nvSpPr>
        <p:spPr>
          <a:xfrm>
            <a:off x="858600" y="4032720"/>
            <a:ext cx="8974440" cy="1892160"/>
          </a:xfrm>
          <a:prstGeom prst="rect">
            <a:avLst/>
          </a:prstGeom>
        </p:spPr>
        <p:txBody>
          <a:bodyPr lIns="0" tIns="0" rIns="0" bIns="0"/>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PlaceHolder 1"/>
          <p:cNvSpPr>
            <a:spLocks noGrp="1"/>
          </p:cNvSpPr>
          <p:nvPr>
            <p:ph type="title"/>
          </p:nvPr>
        </p:nvSpPr>
        <p:spPr>
          <a:xfrm>
            <a:off x="858600" y="632520"/>
            <a:ext cx="8974440" cy="1141920"/>
          </a:xfrm>
          <a:prstGeom prst="rect">
            <a:avLst/>
          </a:prstGeom>
        </p:spPr>
        <p:txBody>
          <a:bodyPr lIns="0" tIns="0" rIns="0" bIns="0" anchor="ctr"/>
          <a:lstStyle/>
          <a:p>
            <a:pPr algn="ctr"/>
            <a:r>
              <a:rPr lang="en-US" sz="1100">
                <a:latin typeface="Meiryo UI"/>
              </a:rPr>
              <a:t>タイトルテキストの書式を編集するにはクリックします。</a:t>
            </a:r>
            <a:endParaRPr/>
          </a:p>
        </p:txBody>
      </p:sp>
      <p:sp>
        <p:nvSpPr>
          <p:cNvPr id="6" name="PlaceHolder 2"/>
          <p:cNvSpPr>
            <a:spLocks noGrp="1"/>
          </p:cNvSpPr>
          <p:nvPr>
            <p:ph type="body"/>
          </p:nvPr>
        </p:nvSpPr>
        <p:spPr>
          <a:xfrm>
            <a:off x="858600" y="1960560"/>
            <a:ext cx="8974440" cy="3966840"/>
          </a:xfrm>
          <a:prstGeom prst="rect">
            <a:avLst/>
          </a:prstGeom>
        </p:spPr>
        <p:txBody>
          <a:bodyPr lIns="0" tIns="0" rIns="0" bIns="0"/>
          <a:lstStyle/>
          <a:p>
            <a:pPr>
              <a:buSzPct val="45000"/>
              <a:buFont typeface="StarSymbol"/>
              <a:buChar char=""/>
            </a:pPr>
            <a:r>
              <a:rPr lang="en-US" sz="2890">
                <a:latin typeface="Arial"/>
              </a:rPr>
              <a:t>アウトラインテキストの書式を編集するにはクリックします。</a:t>
            </a:r>
            <a:endParaRPr/>
          </a:p>
          <a:p>
            <a:pPr lvl="1">
              <a:buSzPct val="75000"/>
              <a:buFont typeface="StarSymbol"/>
              <a:buChar char=""/>
            </a:pPr>
            <a:r>
              <a:rPr lang="en-US" sz="2530">
                <a:latin typeface="Arial"/>
              </a:rPr>
              <a:t>2レベル目のアウトライン</a:t>
            </a:r>
            <a:endParaRPr/>
          </a:p>
          <a:p>
            <a:pPr lvl="2">
              <a:buSzPct val="45000"/>
              <a:buFont typeface="StarSymbol"/>
              <a:buChar char=""/>
            </a:pPr>
            <a:r>
              <a:rPr lang="en-US" sz="2170">
                <a:latin typeface="Arial"/>
              </a:rPr>
              <a:t>3レベル目のアウトライン</a:t>
            </a:r>
            <a:endParaRPr/>
          </a:p>
          <a:p>
            <a:pPr lvl="3">
              <a:buSzPct val="75000"/>
              <a:buFont typeface="StarSymbol"/>
              <a:buChar char=""/>
            </a:pPr>
            <a:r>
              <a:rPr lang="en-US" sz="1810">
                <a:latin typeface="Arial"/>
              </a:rPr>
              <a:t>4レベル目のアウトライン</a:t>
            </a:r>
            <a:endParaRPr/>
          </a:p>
          <a:p>
            <a:pPr lvl="4">
              <a:buSzPct val="45000"/>
              <a:buFont typeface="StarSymbol"/>
              <a:buChar char=""/>
            </a:pPr>
            <a:r>
              <a:rPr lang="en-US" sz="1810">
                <a:latin typeface="Arial"/>
              </a:rPr>
              <a:t>5レベル目のアウトライン</a:t>
            </a:r>
            <a:endParaRPr/>
          </a:p>
          <a:p>
            <a:pPr lvl="5">
              <a:buSzPct val="45000"/>
              <a:buFont typeface="StarSymbol"/>
              <a:buChar char=""/>
            </a:pPr>
            <a:r>
              <a:rPr lang="en-US" sz="1810">
                <a:latin typeface="Arial"/>
              </a:rPr>
              <a:t>6レベル目のアウトライン</a:t>
            </a:r>
            <a:endParaRPr/>
          </a:p>
          <a:p>
            <a:pPr lvl="6">
              <a:buSzPct val="45000"/>
              <a:buFont typeface="StarSymbol"/>
              <a:buChar char=""/>
            </a:pPr>
            <a:r>
              <a:rPr lang="en-US" sz="1810">
                <a:latin typeface="Arial"/>
              </a:rPr>
              <a:t>7レベル目のアウトライン</a:t>
            </a:r>
            <a:endParaRPr/>
          </a:p>
        </p:txBody>
      </p:sp>
      <p:sp>
        <p:nvSpPr>
          <p:cNvPr id="2" name="PlaceHolder 3"/>
          <p:cNvSpPr>
            <a:spLocks noGrp="1"/>
          </p:cNvSpPr>
          <p:nvPr>
            <p:ph type="dt"/>
          </p:nvPr>
        </p:nvSpPr>
        <p:spPr>
          <a:xfrm>
            <a:off x="858600" y="6591240"/>
            <a:ext cx="2323080" cy="471600"/>
          </a:xfrm>
          <a:prstGeom prst="rect">
            <a:avLst/>
          </a:prstGeom>
        </p:spPr>
        <p:txBody>
          <a:bodyPr lIns="0" tIns="0" rIns="0" bIns="0"/>
          <a:lstStyle/>
          <a:p>
            <a:r>
              <a:rPr lang="en-US" sz="1400" dirty="0">
                <a:latin typeface="Times New Roman"/>
              </a:rPr>
              <a:t>&lt;日付/時刻&gt;</a:t>
            </a:r>
            <a:endParaRPr dirty="0"/>
          </a:p>
        </p:txBody>
      </p:sp>
      <p:sp>
        <p:nvSpPr>
          <p:cNvPr id="3" name="PlaceHolder 4"/>
          <p:cNvSpPr>
            <a:spLocks noGrp="1"/>
          </p:cNvSpPr>
          <p:nvPr>
            <p:ph type="ftr"/>
          </p:nvPr>
        </p:nvSpPr>
        <p:spPr>
          <a:xfrm>
            <a:off x="3770280" y="6591240"/>
            <a:ext cx="3160800" cy="471600"/>
          </a:xfrm>
          <a:prstGeom prst="rect">
            <a:avLst/>
          </a:prstGeom>
        </p:spPr>
        <p:txBody>
          <a:bodyPr lIns="0" tIns="0" rIns="0" bIns="0"/>
          <a:lstStyle/>
          <a:p>
            <a:pPr algn="ctr"/>
            <a:r>
              <a:rPr lang="en-US" sz="1400" dirty="0">
                <a:latin typeface="Times New Roman"/>
              </a:rPr>
              <a:t>&lt;フッター&gt;</a:t>
            </a:r>
            <a:endParaRPr dirty="0"/>
          </a:p>
        </p:txBody>
      </p:sp>
      <p:sp>
        <p:nvSpPr>
          <p:cNvPr id="4" name="PlaceHolder 5"/>
          <p:cNvSpPr>
            <a:spLocks noGrp="1"/>
          </p:cNvSpPr>
          <p:nvPr>
            <p:ph type="sldNum"/>
          </p:nvPr>
        </p:nvSpPr>
        <p:spPr>
          <a:xfrm>
            <a:off x="7509600" y="6591240"/>
            <a:ext cx="2323080" cy="471600"/>
          </a:xfrm>
          <a:prstGeom prst="rect">
            <a:avLst/>
          </a:prstGeom>
        </p:spPr>
        <p:txBody>
          <a:bodyPr lIns="0" tIns="0" rIns="0" bIns="0"/>
          <a:lstStyle/>
          <a:p>
            <a:pPr algn="r"/>
            <a:fld id="{D3D5FEF2-A5E7-4AC5-905B-D3C0FD5DD3B8}" type="slidenum">
              <a:rPr lang="en-US" sz="1400">
                <a:latin typeface="Times New Roman"/>
              </a:rPr>
              <a:t>‹#›</a:t>
            </a:fld>
            <a:endParaRPr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p:bodyStyle/>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microsoft.com/office/2007/relationships/hdphoto" Target="../media/hdphoto1.wdp"/><Relationship Id="rId7" Type="http://schemas.microsoft.com/office/2007/relationships/hdphoto" Target="../media/hdphoto3.wdp"/><Relationship Id="rId2" Type="http://schemas.openxmlformats.org/officeDocument/2006/relationships/image" Target="../media/image4.png"/><Relationship Id="rId1" Type="http://schemas.openxmlformats.org/officeDocument/2006/relationships/slideLayout" Target="../slideLayouts/slideLayout3.xml"/><Relationship Id="rId6" Type="http://schemas.openxmlformats.org/officeDocument/2006/relationships/image" Target="../media/image6.png"/><Relationship Id="rId5" Type="http://schemas.microsoft.com/office/2007/relationships/hdphoto" Target="../media/hdphoto2.wdp"/><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CustomShape 1"/>
          <p:cNvSpPr/>
          <p:nvPr/>
        </p:nvSpPr>
        <p:spPr>
          <a:xfrm>
            <a:off x="648000" y="432000"/>
            <a:ext cx="9432000" cy="648000"/>
          </a:xfrm>
          <a:prstGeom prst="roundRect">
            <a:avLst>
              <a:gd name="adj" fmla="val 3600"/>
            </a:avLst>
          </a:prstGeom>
          <a:solidFill>
            <a:srgbClr val="C00000"/>
          </a:solidFill>
          <a:ln>
            <a:noFill/>
          </a:ln>
        </p:spPr>
        <p:txBody>
          <a:bodyPr wrap="none" lIns="90000" tIns="45000" rIns="90000" bIns="45000" anchor="ctr"/>
          <a:lstStyle/>
          <a:p>
            <a:r>
              <a:rPr lang="en-US" sz="2400" b="1" dirty="0">
                <a:solidFill>
                  <a:srgbClr val="FFFFFF"/>
                </a:solidFill>
                <a:latin typeface="Meiryo UI"/>
                <a:ea typeface="Meiryo UI"/>
              </a:rPr>
              <a:t>　外国文化との交流　　</a:t>
            </a:r>
            <a:r>
              <a:rPr lang="en-US" b="1" dirty="0">
                <a:solidFill>
                  <a:srgbClr val="FFFFFF"/>
                </a:solidFill>
                <a:latin typeface="Meiryo UI"/>
                <a:ea typeface="Meiryo UI"/>
              </a:rPr>
              <a:t>〜信徒発見につながった外国人居留地</a:t>
            </a:r>
            <a:r>
              <a:rPr lang="en-US" sz="2200" b="1" dirty="0">
                <a:solidFill>
                  <a:srgbClr val="FFFFFF"/>
                </a:solidFill>
                <a:latin typeface="Meiryo UI"/>
                <a:ea typeface="Meiryo UI"/>
              </a:rPr>
              <a:t> </a:t>
            </a:r>
            <a:r>
              <a:rPr lang="en-US" sz="2000" b="1" dirty="0">
                <a:solidFill>
                  <a:srgbClr val="FFFFFF"/>
                </a:solidFill>
                <a:latin typeface="Meiryo UI"/>
                <a:ea typeface="Meiryo UI"/>
              </a:rPr>
              <a:t>「居留地とキリスト教」</a:t>
            </a:r>
            <a:r>
              <a:rPr lang="en-US" b="1" dirty="0">
                <a:solidFill>
                  <a:srgbClr val="FFFFFF"/>
                </a:solidFill>
                <a:latin typeface="Meiryo UI"/>
                <a:ea typeface="Meiryo UI"/>
              </a:rPr>
              <a:t>〜</a:t>
            </a:r>
            <a:endParaRPr dirty="0"/>
          </a:p>
        </p:txBody>
      </p:sp>
      <p:sp>
        <p:nvSpPr>
          <p:cNvPr id="40" name="TextShape 2"/>
          <p:cNvSpPr txBox="1"/>
          <p:nvPr/>
        </p:nvSpPr>
        <p:spPr>
          <a:xfrm>
            <a:off x="513720" y="5592125"/>
            <a:ext cx="5331600" cy="1860120"/>
          </a:xfrm>
          <a:prstGeom prst="rect">
            <a:avLst/>
          </a:prstGeom>
        </p:spPr>
        <p:txBody>
          <a:bodyPr lIns="90000" tIns="45000" rIns="90000" bIns="45000"/>
          <a:lstStyle/>
          <a:p>
            <a:pPr algn="just"/>
            <a:r>
              <a:rPr lang="en-US" sz="1500" b="1" dirty="0">
                <a:latin typeface="Meiryo UI"/>
                <a:ea typeface="Meiryo UI"/>
              </a:rPr>
              <a:t>　居留外国人には、信教の自由が保障されていたため、居留地内には礼拝するための教会堂が建設されました。長崎において開国後最初に建てられた教会堂は東山手11番に建設されたプロテスタントの教会（後の英国聖公会会堂）でした。その翌年の1864年、大浦天主堂が完成します。大浦天主堂の正式名は、</a:t>
            </a:r>
            <a:r>
              <a:rPr lang="en-US" sz="1500" b="1" dirty="0" smtClean="0">
                <a:latin typeface="Meiryo UI"/>
                <a:ea typeface="Meiryo UI"/>
              </a:rPr>
              <a:t>西坂で殉教した日本</a:t>
            </a:r>
            <a:r>
              <a:rPr lang="en-US" sz="1500" b="1" dirty="0" smtClean="0">
                <a:latin typeface="Meiryo UI"/>
                <a:ea typeface="Meiryo UI"/>
              </a:rPr>
              <a:t>26</a:t>
            </a:r>
            <a:r>
              <a:rPr lang="en-US" sz="1500" b="1" dirty="0" smtClean="0">
                <a:latin typeface="Meiryo UI"/>
                <a:ea typeface="Meiryo UI"/>
              </a:rPr>
              <a:t>聖人に捧げられたことから</a:t>
            </a:r>
            <a:r>
              <a:rPr lang="en-US" sz="1500" b="1" dirty="0">
                <a:latin typeface="Meiryo UI"/>
                <a:ea typeface="Meiryo UI"/>
              </a:rPr>
              <a:t>、日本二十六聖殉教者天主堂といいます。</a:t>
            </a:r>
            <a:endParaRPr dirty="0"/>
          </a:p>
        </p:txBody>
      </p:sp>
      <p:sp>
        <p:nvSpPr>
          <p:cNvPr id="41" name="TextShape 3"/>
          <p:cNvSpPr txBox="1"/>
          <p:nvPr/>
        </p:nvSpPr>
        <p:spPr>
          <a:xfrm>
            <a:off x="5918760" y="1962360"/>
            <a:ext cx="2142720" cy="445320"/>
          </a:xfrm>
          <a:prstGeom prst="rect">
            <a:avLst/>
          </a:prstGeom>
        </p:spPr>
        <p:txBody>
          <a:bodyPr lIns="90000" tIns="45000" rIns="90000" bIns="45000"/>
          <a:lstStyle/>
          <a:p>
            <a:pPr algn="just"/>
            <a:r>
              <a:rPr lang="en-US" sz="2200" b="1" dirty="0">
                <a:latin typeface="Meiryo UI"/>
                <a:ea typeface="Meiryo UI"/>
              </a:rPr>
              <a:t>■信徒発見</a:t>
            </a:r>
            <a:endParaRPr dirty="0"/>
          </a:p>
        </p:txBody>
      </p:sp>
      <p:pic>
        <p:nvPicPr>
          <p:cNvPr id="42" name="図 41"/>
          <p:cNvPicPr/>
          <p:nvPr/>
        </p:nvPicPr>
        <p:blipFill>
          <a:blip r:embed="rId2"/>
          <a:stretch>
            <a:fillRect/>
          </a:stretch>
        </p:blipFill>
        <p:spPr>
          <a:xfrm>
            <a:off x="8198722" y="4639696"/>
            <a:ext cx="1971720" cy="2483640"/>
          </a:xfrm>
          <a:prstGeom prst="rect">
            <a:avLst/>
          </a:prstGeom>
          <a:ln>
            <a:noFill/>
          </a:ln>
        </p:spPr>
      </p:pic>
      <p:sp>
        <p:nvSpPr>
          <p:cNvPr id="43" name="TextShape 4"/>
          <p:cNvSpPr txBox="1"/>
          <p:nvPr/>
        </p:nvSpPr>
        <p:spPr>
          <a:xfrm>
            <a:off x="5952960" y="2280240"/>
            <a:ext cx="4229280" cy="2466720"/>
          </a:xfrm>
          <a:prstGeom prst="rect">
            <a:avLst/>
          </a:prstGeom>
        </p:spPr>
        <p:txBody>
          <a:bodyPr lIns="90000" tIns="45000" rIns="90000" bIns="45000"/>
          <a:lstStyle/>
          <a:p>
            <a:pPr algn="just"/>
            <a:r>
              <a:rPr lang="en-US" sz="1500" dirty="0">
                <a:latin typeface="Meiryo UI"/>
                <a:ea typeface="Meiryo UI"/>
              </a:rPr>
              <a:t>　</a:t>
            </a:r>
            <a:r>
              <a:rPr lang="en-US" sz="1400" dirty="0">
                <a:latin typeface="Meiryo UI"/>
                <a:ea typeface="Meiryo UI"/>
              </a:rPr>
              <a:t>大浦天主堂は当時は ”フランス寺” とも呼ばれていましたが、主任司祭であるプチジャン神父は教会の正面に日本語で ”天主堂” という文字を掲げました。そう、日本人信者の存在を意識していたのです。その予感は見事に的中し、献堂式から約1ヶ月後の1865年3月17日、</a:t>
            </a:r>
            <a:r>
              <a:rPr lang="en-US" sz="1400" dirty="0" smtClean="0">
                <a:latin typeface="Meiryo UI"/>
                <a:ea typeface="Meiryo UI"/>
              </a:rPr>
              <a:t>杉本ユリら浦上の潜伏キリシタンおよそ</a:t>
            </a:r>
            <a:r>
              <a:rPr lang="en-US" sz="1400" dirty="0" smtClean="0">
                <a:latin typeface="Meiryo UI"/>
                <a:ea typeface="Meiryo UI"/>
              </a:rPr>
              <a:t>15</a:t>
            </a:r>
            <a:r>
              <a:rPr lang="en-US" sz="1400" dirty="0" smtClean="0">
                <a:latin typeface="Meiryo UI"/>
                <a:ea typeface="Meiryo UI"/>
              </a:rPr>
              <a:t>人が訪問</a:t>
            </a:r>
            <a:r>
              <a:rPr lang="en-US" sz="1400" dirty="0">
                <a:latin typeface="Meiryo UI"/>
                <a:ea typeface="Meiryo UI"/>
              </a:rPr>
              <a:t>。聖堂内で祈るプチジャン神父に近づき 「ここにおります私たちは、皆あなたさまと同じ心でございます。（私達もあなたと同じ信仰を持っています）」 と秘密を告白し、「サンタ・</a:t>
            </a:r>
            <a:r>
              <a:rPr lang="en-US" sz="1400" dirty="0" smtClean="0">
                <a:latin typeface="Meiryo UI"/>
                <a:ea typeface="Meiryo UI"/>
              </a:rPr>
              <a:t>マリアの御像</a:t>
            </a:r>
            <a:r>
              <a:rPr lang="ja-JP" altLang="en-US" sz="1400" dirty="0">
                <a:latin typeface="Meiryo UI"/>
                <a:ea typeface="Meiryo UI"/>
              </a:rPr>
              <a:t>（みかた）</a:t>
            </a:r>
            <a:r>
              <a:rPr lang="en-US" sz="1400" dirty="0" smtClean="0">
                <a:latin typeface="Meiryo UI"/>
                <a:ea typeface="Meiryo UI"/>
              </a:rPr>
              <a:t>はどこ</a:t>
            </a:r>
            <a:r>
              <a:rPr lang="en-US" sz="1400" dirty="0">
                <a:latin typeface="Meiryo UI"/>
                <a:ea typeface="Meiryo UI"/>
              </a:rPr>
              <a:t>？」 と尋ねました。</a:t>
            </a:r>
            <a:endParaRPr dirty="0"/>
          </a:p>
        </p:txBody>
      </p:sp>
      <p:sp>
        <p:nvSpPr>
          <p:cNvPr id="44" name="TextShape 5"/>
          <p:cNvSpPr txBox="1"/>
          <p:nvPr/>
        </p:nvSpPr>
        <p:spPr>
          <a:xfrm>
            <a:off x="5956920" y="4585680"/>
            <a:ext cx="2189880" cy="1004760"/>
          </a:xfrm>
          <a:prstGeom prst="rect">
            <a:avLst/>
          </a:prstGeom>
        </p:spPr>
        <p:txBody>
          <a:bodyPr lIns="90000" tIns="45000" rIns="90000" bIns="45000"/>
          <a:lstStyle/>
          <a:p>
            <a:pPr algn="just"/>
            <a:r>
              <a:rPr lang="en-US" sz="1400" dirty="0">
                <a:latin typeface="Meiryo UI"/>
                <a:ea typeface="Meiryo UI"/>
              </a:rPr>
              <a:t>プチジャン神父は大喜びですぐにフランスから持参していた聖母像の前まで導き、一緒に祈りを捧げたといいます。</a:t>
            </a:r>
            <a:endParaRPr dirty="0"/>
          </a:p>
        </p:txBody>
      </p:sp>
      <p:pic>
        <p:nvPicPr>
          <p:cNvPr id="45" name="図 44"/>
          <p:cNvPicPr/>
          <p:nvPr/>
        </p:nvPicPr>
        <p:blipFill>
          <a:blip r:embed="rId3"/>
          <a:stretch>
            <a:fillRect/>
          </a:stretch>
        </p:blipFill>
        <p:spPr>
          <a:xfrm>
            <a:off x="606600" y="1164240"/>
            <a:ext cx="5238720" cy="4167000"/>
          </a:xfrm>
          <a:prstGeom prst="rect">
            <a:avLst/>
          </a:prstGeom>
          <a:ln>
            <a:noFill/>
          </a:ln>
        </p:spPr>
      </p:pic>
      <p:sp>
        <p:nvSpPr>
          <p:cNvPr id="46" name="TextShape 6"/>
          <p:cNvSpPr txBox="1"/>
          <p:nvPr/>
        </p:nvSpPr>
        <p:spPr>
          <a:xfrm>
            <a:off x="521370" y="5047200"/>
            <a:ext cx="2421360" cy="284040"/>
          </a:xfrm>
          <a:prstGeom prst="rect">
            <a:avLst/>
          </a:prstGeom>
        </p:spPr>
        <p:txBody>
          <a:bodyPr lIns="90000" tIns="45000" rIns="90000" bIns="45000"/>
          <a:lstStyle/>
          <a:p>
            <a:pPr algn="just"/>
            <a:r>
              <a:rPr lang="en-US" sz="1200" dirty="0">
                <a:solidFill>
                  <a:srgbClr val="FFFFFF"/>
                </a:solidFill>
                <a:latin typeface="Meiryo UI"/>
                <a:ea typeface="Meiryo UI"/>
              </a:rPr>
              <a:t>大浦天主堂内部のステンドグラス</a:t>
            </a:r>
            <a:endParaRPr dirty="0"/>
          </a:p>
        </p:txBody>
      </p:sp>
      <p:sp>
        <p:nvSpPr>
          <p:cNvPr id="47" name="CustomShape 7"/>
          <p:cNvSpPr/>
          <p:nvPr/>
        </p:nvSpPr>
        <p:spPr>
          <a:xfrm>
            <a:off x="5062680" y="1278000"/>
            <a:ext cx="5048280" cy="577440"/>
          </a:xfrm>
          <a:prstGeom prst="ellipse">
            <a:avLst/>
          </a:prstGeom>
          <a:solidFill>
            <a:srgbClr val="AEA79F"/>
          </a:solidFill>
          <a:ln>
            <a:solidFill>
              <a:srgbClr val="3465A4"/>
            </a:solidFill>
          </a:ln>
        </p:spPr>
        <p:txBody>
          <a:bodyPr wrap="none" lIns="90000" tIns="45000" rIns="90000" bIns="45000" anchor="ctr"/>
          <a:lstStyle/>
          <a:p>
            <a:pPr algn="ctr"/>
            <a:r>
              <a:rPr lang="en-US" sz="2000" b="1" dirty="0">
                <a:latin typeface="Meiryo UI"/>
                <a:ea typeface="Meiryo UI"/>
              </a:rPr>
              <a:t>宗教史に残る東洋の奇跡「信徒発見」</a:t>
            </a:r>
            <a:endParaRPr dirty="0"/>
          </a:p>
        </p:txBody>
      </p:sp>
      <p:sp>
        <p:nvSpPr>
          <p:cNvPr id="48" name="TextShape 8"/>
          <p:cNvSpPr txBox="1"/>
          <p:nvPr/>
        </p:nvSpPr>
        <p:spPr>
          <a:xfrm>
            <a:off x="6004276" y="6238026"/>
            <a:ext cx="2221950" cy="1142211"/>
          </a:xfrm>
          <a:prstGeom prst="rect">
            <a:avLst/>
          </a:prstGeom>
        </p:spPr>
        <p:txBody>
          <a:bodyPr lIns="90000" tIns="45000" rIns="90000" bIns="45000"/>
          <a:lstStyle/>
          <a:p>
            <a:pPr algn="just"/>
            <a:r>
              <a:rPr lang="en-US" sz="1050" dirty="0" smtClean="0">
                <a:latin typeface="Meiryo UI"/>
                <a:ea typeface="Meiryo UI"/>
              </a:rPr>
              <a:t>西坂の丘で処刑された26聖人に捧げられた国宝</a:t>
            </a:r>
            <a:r>
              <a:rPr lang="en-US" sz="1050" dirty="0">
                <a:latin typeface="Meiryo UI"/>
                <a:ea typeface="Meiryo UI"/>
              </a:rPr>
              <a:t>・</a:t>
            </a:r>
            <a:r>
              <a:rPr lang="en-US" sz="1050" dirty="0" smtClean="0">
                <a:latin typeface="Meiryo UI"/>
                <a:ea typeface="Meiryo UI"/>
              </a:rPr>
              <a:t>大浦天主堂は現存する日本最古のゴシック様式の教会堂。</a:t>
            </a:r>
          </a:p>
          <a:p>
            <a:pPr algn="just"/>
            <a:r>
              <a:rPr lang="en-US" sz="1050" dirty="0" smtClean="0">
                <a:latin typeface="Meiryo UI"/>
                <a:ea typeface="Meiryo UI"/>
              </a:rPr>
              <a:t>度重なる修復により</a:t>
            </a:r>
            <a:r>
              <a:rPr lang="en-US" sz="1050" dirty="0">
                <a:latin typeface="Meiryo UI"/>
                <a:ea typeface="Meiryo UI"/>
              </a:rPr>
              <a:t>、同色のステンドグラスでも色に違いがみられる。</a:t>
            </a:r>
            <a:endParaRPr dirty="0"/>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CustomShape 1"/>
          <p:cNvSpPr/>
          <p:nvPr/>
        </p:nvSpPr>
        <p:spPr>
          <a:xfrm>
            <a:off x="648000" y="432000"/>
            <a:ext cx="9432000" cy="648000"/>
          </a:xfrm>
          <a:prstGeom prst="roundRect">
            <a:avLst>
              <a:gd name="adj" fmla="val 3600"/>
            </a:avLst>
          </a:prstGeom>
          <a:solidFill>
            <a:srgbClr val="C00000"/>
          </a:solidFill>
          <a:ln>
            <a:noFill/>
          </a:ln>
        </p:spPr>
        <p:txBody>
          <a:bodyPr wrap="none" lIns="90000" tIns="45000" rIns="90000" bIns="45000" anchor="ctr"/>
          <a:lstStyle/>
          <a:p>
            <a:r>
              <a:rPr lang="en-US" sz="2400" b="1" dirty="0">
                <a:solidFill>
                  <a:srgbClr val="FFFFFF"/>
                </a:solidFill>
                <a:latin typeface="Meiryo UI"/>
                <a:ea typeface="Meiryo UI"/>
              </a:rPr>
              <a:t>　外国文化との交流　　</a:t>
            </a:r>
            <a:r>
              <a:rPr lang="en-US" b="1" dirty="0">
                <a:solidFill>
                  <a:srgbClr val="FFFFFF"/>
                </a:solidFill>
                <a:latin typeface="Meiryo UI"/>
                <a:ea typeface="Meiryo UI"/>
              </a:rPr>
              <a:t>〜信徒発見につながった外国人居留地</a:t>
            </a:r>
            <a:r>
              <a:rPr lang="en-US" sz="2200" b="1" dirty="0">
                <a:solidFill>
                  <a:srgbClr val="FFFFFF"/>
                </a:solidFill>
                <a:latin typeface="Meiryo UI"/>
                <a:ea typeface="Meiryo UI"/>
              </a:rPr>
              <a:t> </a:t>
            </a:r>
            <a:r>
              <a:rPr lang="en-US" sz="2000" b="1" dirty="0">
                <a:solidFill>
                  <a:srgbClr val="FFFFFF"/>
                </a:solidFill>
                <a:latin typeface="Meiryo UI"/>
                <a:ea typeface="Meiryo UI"/>
              </a:rPr>
              <a:t>「居留地とキリスト教」</a:t>
            </a:r>
            <a:r>
              <a:rPr lang="en-US" b="1" dirty="0">
                <a:solidFill>
                  <a:srgbClr val="FFFFFF"/>
                </a:solidFill>
                <a:latin typeface="Meiryo UI"/>
                <a:ea typeface="Meiryo UI"/>
              </a:rPr>
              <a:t>〜</a:t>
            </a:r>
            <a:endParaRPr dirty="0"/>
          </a:p>
        </p:txBody>
      </p:sp>
      <p:sp>
        <p:nvSpPr>
          <p:cNvPr id="50" name="TextShape 2"/>
          <p:cNvSpPr txBox="1"/>
          <p:nvPr/>
        </p:nvSpPr>
        <p:spPr>
          <a:xfrm>
            <a:off x="1328040" y="2786040"/>
            <a:ext cx="8230320" cy="1179360"/>
          </a:xfrm>
          <a:prstGeom prst="rect">
            <a:avLst/>
          </a:prstGeom>
        </p:spPr>
        <p:txBody>
          <a:bodyPr lIns="90000" tIns="45000" rIns="90000" bIns="45000"/>
          <a:lstStyle/>
          <a:p>
            <a:pPr algn="just"/>
            <a:r>
              <a:rPr lang="en-US" sz="1600" dirty="0">
                <a:latin typeface="Meiryo UI"/>
                <a:ea typeface="Meiryo UI"/>
              </a:rPr>
              <a:t>　これをきっかけに約250年の長きにわたり、長崎地方に潜伏し、信仰を守り続けてきたキリシタンの存在が明らかになりました。この出来事は信徒発見と呼ばれ、全世界に驚きと感動を与えました。</a:t>
            </a:r>
            <a:endParaRPr dirty="0"/>
          </a:p>
          <a:p>
            <a:pPr algn="just"/>
            <a:r>
              <a:rPr lang="en-US" sz="1600" dirty="0">
                <a:latin typeface="Meiryo UI"/>
                <a:ea typeface="Meiryo UI"/>
              </a:rPr>
              <a:t>信徒発見の福音はピウス9世ローマ教皇にも伝えられ、「東洋の奇跡」と讃えられました。この奇跡を祝してフランスから送られてきたのが、「日本之聖母像」です。</a:t>
            </a:r>
            <a:endParaRPr dirty="0"/>
          </a:p>
        </p:txBody>
      </p:sp>
      <p:sp>
        <p:nvSpPr>
          <p:cNvPr id="51" name="TextShape 3"/>
          <p:cNvSpPr txBox="1"/>
          <p:nvPr/>
        </p:nvSpPr>
        <p:spPr>
          <a:xfrm>
            <a:off x="1294920" y="2404080"/>
            <a:ext cx="4752000" cy="445320"/>
          </a:xfrm>
          <a:prstGeom prst="rect">
            <a:avLst/>
          </a:prstGeom>
        </p:spPr>
        <p:txBody>
          <a:bodyPr lIns="90000" tIns="45000" rIns="90000" bIns="45000"/>
          <a:lstStyle/>
          <a:p>
            <a:pPr algn="just"/>
            <a:r>
              <a:rPr lang="en-US" sz="2200" b="1" dirty="0">
                <a:latin typeface="Meiryo UI"/>
                <a:ea typeface="Meiryo UI"/>
              </a:rPr>
              <a:t>■フランスから日本之聖母像が贈られる</a:t>
            </a:r>
            <a:endParaRPr dirty="0"/>
          </a:p>
        </p:txBody>
      </p:sp>
      <p:sp>
        <p:nvSpPr>
          <p:cNvPr id="52" name="TextShape 4"/>
          <p:cNvSpPr txBox="1"/>
          <p:nvPr/>
        </p:nvSpPr>
        <p:spPr>
          <a:xfrm>
            <a:off x="7578154" y="6567840"/>
            <a:ext cx="2409120" cy="358920"/>
          </a:xfrm>
          <a:prstGeom prst="rect">
            <a:avLst/>
          </a:prstGeom>
        </p:spPr>
        <p:txBody>
          <a:bodyPr lIns="90000" tIns="45000" rIns="90000" bIns="45000"/>
          <a:lstStyle/>
          <a:p>
            <a:pPr algn="just"/>
            <a:r>
              <a:rPr lang="en-US" sz="1200" dirty="0">
                <a:latin typeface="Meiryo UI"/>
                <a:ea typeface="Meiryo UI"/>
              </a:rPr>
              <a:t>大浦天主堂横の旧羅典神学校</a:t>
            </a:r>
            <a:endParaRPr dirty="0"/>
          </a:p>
        </p:txBody>
      </p:sp>
      <p:sp>
        <p:nvSpPr>
          <p:cNvPr id="53" name="TextShape 5"/>
          <p:cNvSpPr txBox="1"/>
          <p:nvPr/>
        </p:nvSpPr>
        <p:spPr>
          <a:xfrm>
            <a:off x="1328040" y="7096197"/>
            <a:ext cx="1138320" cy="284040"/>
          </a:xfrm>
          <a:prstGeom prst="rect">
            <a:avLst/>
          </a:prstGeom>
        </p:spPr>
        <p:txBody>
          <a:bodyPr lIns="90000" tIns="45000" rIns="90000" bIns="45000"/>
          <a:lstStyle/>
          <a:p>
            <a:pPr algn="just"/>
            <a:r>
              <a:rPr lang="en-US" sz="1200" dirty="0">
                <a:latin typeface="Meiryo UI"/>
                <a:ea typeface="Meiryo UI"/>
              </a:rPr>
              <a:t>日本之聖母像</a:t>
            </a:r>
            <a:endParaRPr dirty="0"/>
          </a:p>
        </p:txBody>
      </p:sp>
      <p:sp>
        <p:nvSpPr>
          <p:cNvPr id="54" name="CustomShape 6"/>
          <p:cNvSpPr/>
          <p:nvPr/>
        </p:nvSpPr>
        <p:spPr>
          <a:xfrm>
            <a:off x="1204560" y="1512000"/>
            <a:ext cx="8274240" cy="577440"/>
          </a:xfrm>
          <a:prstGeom prst="ellipse">
            <a:avLst/>
          </a:prstGeom>
          <a:solidFill>
            <a:srgbClr val="AEA79F"/>
          </a:solidFill>
          <a:ln>
            <a:solidFill>
              <a:srgbClr val="3465A4"/>
            </a:solidFill>
          </a:ln>
        </p:spPr>
        <p:txBody>
          <a:bodyPr wrap="none" lIns="90000" tIns="45000" rIns="90000" bIns="45000" anchor="ctr"/>
          <a:lstStyle/>
          <a:p>
            <a:pPr algn="ctr"/>
            <a:r>
              <a:rPr lang="en-US" sz="2000" b="1" dirty="0">
                <a:latin typeface="Meiryo UI"/>
                <a:ea typeface="Meiryo UI"/>
              </a:rPr>
              <a:t>宗教史に残る東洋の奇跡「信徒発見」</a:t>
            </a:r>
            <a:endParaRPr dirty="0"/>
          </a:p>
        </p:txBody>
      </p:sp>
      <p:sp>
        <p:nvSpPr>
          <p:cNvPr id="56" name="TextShape 7"/>
          <p:cNvSpPr txBox="1"/>
          <p:nvPr/>
        </p:nvSpPr>
        <p:spPr>
          <a:xfrm>
            <a:off x="4586940" y="7096197"/>
            <a:ext cx="1554120" cy="284040"/>
          </a:xfrm>
          <a:prstGeom prst="rect">
            <a:avLst/>
          </a:prstGeom>
        </p:spPr>
        <p:txBody>
          <a:bodyPr lIns="90000" tIns="45000" rIns="90000" bIns="45000"/>
          <a:lstStyle/>
          <a:p>
            <a:pPr algn="just"/>
            <a:r>
              <a:rPr lang="en-US" sz="1200" dirty="0">
                <a:latin typeface="Meiryo UI"/>
                <a:ea typeface="Meiryo UI"/>
              </a:rPr>
              <a:t>信徒発見のマリア像</a:t>
            </a:r>
            <a:endParaRPr dirty="0"/>
          </a:p>
        </p:txBody>
      </p:sp>
      <p:pic>
        <p:nvPicPr>
          <p:cNvPr id="1027" name="Picture 3"/>
          <p:cNvPicPr>
            <a:picLocks noChangeAspect="1" noChangeArrowheads="1"/>
          </p:cNvPicPr>
          <p:nvPr/>
        </p:nvPicPr>
        <p:blipFill>
          <a:blip r:embed="rId2">
            <a:extLst>
              <a:ext uri="{BEBA8EAE-BF5A-486C-A8C5-ECC9F3942E4B}">
                <a14:imgProps xmlns:a14="http://schemas.microsoft.com/office/drawing/2010/main">
                  <a14:imgLayer r:embed="rId3">
                    <a14:imgEffect>
                      <a14:sharpenSoften amount="25000"/>
                    </a14:imgEffect>
                  </a14:imgLayer>
                </a14:imgProps>
              </a:ext>
              <a:ext uri="{28A0092B-C50C-407E-A947-70E740481C1C}">
                <a14:useLocalDpi xmlns:a14="http://schemas.microsoft.com/office/drawing/2010/main" val="0"/>
              </a:ext>
            </a:extLst>
          </a:blip>
          <a:srcRect/>
          <a:stretch>
            <a:fillRect/>
          </a:stretch>
        </p:blipFill>
        <p:spPr bwMode="auto">
          <a:xfrm>
            <a:off x="1328040" y="4028940"/>
            <a:ext cx="2222162" cy="28978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a:blip r:embed="rId4">
            <a:extLst>
              <a:ext uri="{BEBA8EAE-BF5A-486C-A8C5-ECC9F3942E4B}">
                <a14:imgProps xmlns:a14="http://schemas.microsoft.com/office/drawing/2010/main">
                  <a14:imgLayer r:embed="rId5">
                    <a14:imgEffect>
                      <a14:sharpenSoften amount="25000"/>
                    </a14:imgEffect>
                  </a14:imgLayer>
                </a14:imgProps>
              </a:ext>
              <a:ext uri="{28A0092B-C50C-407E-A947-70E740481C1C}">
                <a14:useLocalDpi xmlns:a14="http://schemas.microsoft.com/office/drawing/2010/main" val="0"/>
              </a:ext>
            </a:extLst>
          </a:blip>
          <a:srcRect/>
          <a:stretch>
            <a:fillRect/>
          </a:stretch>
        </p:blipFill>
        <p:spPr bwMode="auto">
          <a:xfrm>
            <a:off x="4651610" y="3995371"/>
            <a:ext cx="1583180" cy="299766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0" name="Picture 6"/>
          <p:cNvPicPr>
            <a:picLocks noChangeAspect="1" noChangeArrowheads="1"/>
          </p:cNvPicPr>
          <p:nvPr/>
        </p:nvPicPr>
        <p:blipFill>
          <a:blip r:embed="rId6">
            <a:extLst>
              <a:ext uri="{BEBA8EAE-BF5A-486C-A8C5-ECC9F3942E4B}">
                <a14:imgProps xmlns:a14="http://schemas.microsoft.com/office/drawing/2010/main">
                  <a14:imgLayer r:embed="rId7">
                    <a14:imgEffect>
                      <a14:sharpenSoften amount="25000"/>
                    </a14:imgEffect>
                  </a14:imgLayer>
                </a14:imgProps>
              </a:ext>
              <a:ext uri="{28A0092B-C50C-407E-A947-70E740481C1C}">
                <a14:useLocalDpi xmlns:a14="http://schemas.microsoft.com/office/drawing/2010/main" val="0"/>
              </a:ext>
            </a:extLst>
          </a:blip>
          <a:srcRect/>
          <a:stretch>
            <a:fillRect/>
          </a:stretch>
        </p:blipFill>
        <p:spPr bwMode="auto">
          <a:xfrm>
            <a:off x="7605977" y="4336181"/>
            <a:ext cx="1536556" cy="20556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TotalTime>
  <Words>30</Words>
  <Application>Microsoft Office PowerPoint</Application>
  <PresentationFormat>ユーザー設定</PresentationFormat>
  <Paragraphs>17</Paragraphs>
  <Slides>2</Slides>
  <Notes>0</Notes>
  <HiddenSlides>0</HiddenSlides>
  <MMClips>0</MMClips>
  <ScaleCrop>false</ScaleCrop>
  <HeadingPairs>
    <vt:vector size="4" baseType="variant">
      <vt:variant>
        <vt:lpstr>テーマ</vt:lpstr>
      </vt:variant>
      <vt:variant>
        <vt:i4>1</vt:i4>
      </vt:variant>
      <vt:variant>
        <vt:lpstr>スライド タイトル</vt:lpstr>
      </vt:variant>
      <vt:variant>
        <vt:i4>2</vt:i4>
      </vt:variant>
    </vt:vector>
  </HeadingPairs>
  <TitlesOfParts>
    <vt:vector size="3" baseType="lpstr">
      <vt:lpstr>Office Theme</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cp:revision>4</cp:revision>
  <dcterms:modified xsi:type="dcterms:W3CDTF">2016-01-04T02:23:29Z</dcterms:modified>
</cp:coreProperties>
</file>